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Lst>
  <p:notesMasterIdLst>
    <p:notesMasterId r:id="rId13"/>
  </p:notesMasterIdLst>
  <p:sldIdLst>
    <p:sldId id="1543613679" r:id="rId5"/>
    <p:sldId id="1543613649" r:id="rId6"/>
    <p:sldId id="1543613668" r:id="rId7"/>
    <p:sldId id="455" r:id="rId8"/>
    <p:sldId id="1543613675" r:id="rId9"/>
    <p:sldId id="1543613677" r:id="rId10"/>
    <p:sldId id="1543613673" r:id="rId11"/>
    <p:sldId id="1543613678" r:id="rId12"/>
  </p:sldIdLst>
  <p:sldSz cx="12192000" cy="6858000"/>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A82C1C-59BB-2E81-C2F2-E84FAA3B55FA}" name="Aliyah Ali" initials="" userId="S::Aliyah@courageforwardstrategies.com::07e54bb7-bdbb-45c2-931e-077d5d745599" providerId="AD"/>
  <p188:author id="{86DD141E-A8E0-A969-69FD-667FDB716A79}" name="Sara Zeigler" initials="SZ" userId="5af71c5b8c812360" providerId="Windows Live"/>
  <p188:author id="{B0BF1963-D8FB-87FA-BF3E-9ED2637D0FD5}" name="Sara Zeigler" initials="SZ" userId="S::Sara@courageforwardstrategies.com::5029da99-2fae-4281-9197-5281535635a9" providerId="AD"/>
  <p188:author id="{1D5C8C82-0E90-6B0C-4EA7-5230A1DBD225}" name="Sara Zeigler" initials="SZ" userId="S::sara@courageforwardstrategies.com::5029da99-2fae-4281-9197-5281535635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392"/>
    <a:srgbClr val="FBD1C8"/>
    <a:srgbClr val="ED5D59"/>
    <a:srgbClr val="A5A5A5"/>
    <a:srgbClr val="04B274"/>
    <a:srgbClr val="00BCE4"/>
    <a:srgbClr val="F2685B"/>
    <a:srgbClr val="F26649"/>
    <a:srgbClr val="F04D3E"/>
    <a:srgbClr val="2E2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7C822-DF59-45A5-8A95-3EC5030A4F8B}" v="664" dt="2024-08-21T03:13:45.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97" autoAdjust="0"/>
  </p:normalViewPr>
  <p:slideViewPr>
    <p:cSldViewPr snapToGrid="0">
      <p:cViewPr varScale="1">
        <p:scale>
          <a:sx n="112" d="100"/>
          <a:sy n="112" d="100"/>
        </p:scale>
        <p:origin x="51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briel, Juan Carlos (He/Him/His)" userId="ea222dad-651c-4bde-977c-781d8270e18e" providerId="ADAL" clId="{20C7C822-DF59-45A5-8A95-3EC5030A4F8B}"/>
    <pc:docChg chg="undo redo custSel addSld delSld modSld sldOrd">
      <pc:chgData name="Loubriel, Juan Carlos (He/Him/His)" userId="ea222dad-651c-4bde-977c-781d8270e18e" providerId="ADAL" clId="{20C7C822-DF59-45A5-8A95-3EC5030A4F8B}" dt="2024-08-21T20:50:28.146" v="2389" actId="2696"/>
      <pc:docMkLst>
        <pc:docMk/>
      </pc:docMkLst>
      <pc:sldChg chg="modSp add del mod">
        <pc:chgData name="Loubriel, Juan Carlos (He/Him/His)" userId="ea222dad-651c-4bde-977c-781d8270e18e" providerId="ADAL" clId="{20C7C822-DF59-45A5-8A95-3EC5030A4F8B}" dt="2024-08-13T21:42:08.834" v="12"/>
        <pc:sldMkLst>
          <pc:docMk/>
          <pc:sldMk cId="3643671367" sldId="274"/>
        </pc:sldMkLst>
        <pc:spChg chg="mod">
          <ac:chgData name="Loubriel, Juan Carlos (He/Him/His)" userId="ea222dad-651c-4bde-977c-781d8270e18e" providerId="ADAL" clId="{20C7C822-DF59-45A5-8A95-3EC5030A4F8B}" dt="2024-08-13T21:42:08.335" v="11" actId="255"/>
          <ac:spMkLst>
            <pc:docMk/>
            <pc:sldMk cId="3643671367" sldId="274"/>
            <ac:spMk id="2" creationId="{86ED9103-B6E3-E500-8921-132D5678117A}"/>
          </ac:spMkLst>
        </pc:spChg>
      </pc:sldChg>
      <pc:sldChg chg="del">
        <pc:chgData name="Loubriel, Juan Carlos (He/Him/His)" userId="ea222dad-651c-4bde-977c-781d8270e18e" providerId="ADAL" clId="{20C7C822-DF59-45A5-8A95-3EC5030A4F8B}" dt="2024-08-13T21:47:35.393" v="48" actId="2696"/>
        <pc:sldMkLst>
          <pc:docMk/>
          <pc:sldMk cId="3442130029" sldId="280"/>
        </pc:sldMkLst>
      </pc:sldChg>
      <pc:sldChg chg="modSp del mod">
        <pc:chgData name="Loubriel, Juan Carlos (He/Him/His)" userId="ea222dad-651c-4bde-977c-781d8270e18e" providerId="ADAL" clId="{20C7C822-DF59-45A5-8A95-3EC5030A4F8B}" dt="2024-08-19T21:09:30.120" v="1828" actId="47"/>
        <pc:sldMkLst>
          <pc:docMk/>
          <pc:sldMk cId="2735722574" sldId="281"/>
        </pc:sldMkLst>
        <pc:picChg chg="mod">
          <ac:chgData name="Loubriel, Juan Carlos (He/Him/His)" userId="ea222dad-651c-4bde-977c-781d8270e18e" providerId="ADAL" clId="{20C7C822-DF59-45A5-8A95-3EC5030A4F8B}" dt="2024-08-12T19:27:22.619" v="0" actId="1076"/>
          <ac:picMkLst>
            <pc:docMk/>
            <pc:sldMk cId="2735722574" sldId="281"/>
            <ac:picMk id="12" creationId="{FE6ECD45-A403-CE2D-7353-BE399C96D32D}"/>
          </ac:picMkLst>
        </pc:picChg>
      </pc:sldChg>
      <pc:sldChg chg="del">
        <pc:chgData name="Loubriel, Juan Carlos (He/Him/His)" userId="ea222dad-651c-4bde-977c-781d8270e18e" providerId="ADAL" clId="{20C7C822-DF59-45A5-8A95-3EC5030A4F8B}" dt="2024-08-19T21:09:36.092" v="1835" actId="47"/>
        <pc:sldMkLst>
          <pc:docMk/>
          <pc:sldMk cId="2936837536" sldId="282"/>
        </pc:sldMkLst>
      </pc:sldChg>
      <pc:sldChg chg="del">
        <pc:chgData name="Loubriel, Juan Carlos (He/Him/His)" userId="ea222dad-651c-4bde-977c-781d8270e18e" providerId="ADAL" clId="{20C7C822-DF59-45A5-8A95-3EC5030A4F8B}" dt="2024-08-19T21:09:36.708" v="1836" actId="47"/>
        <pc:sldMkLst>
          <pc:docMk/>
          <pc:sldMk cId="2213230319" sldId="296"/>
        </pc:sldMkLst>
      </pc:sldChg>
      <pc:sldChg chg="add del ord">
        <pc:chgData name="Loubriel, Juan Carlos (He/Him/His)" userId="ea222dad-651c-4bde-977c-781d8270e18e" providerId="ADAL" clId="{20C7C822-DF59-45A5-8A95-3EC5030A4F8B}" dt="2024-08-15T16:41:26.275" v="322" actId="47"/>
        <pc:sldMkLst>
          <pc:docMk/>
          <pc:sldMk cId="1336450290" sldId="407"/>
        </pc:sldMkLst>
      </pc:sldChg>
      <pc:sldChg chg="addSp delSp modSp add del mod">
        <pc:chgData name="Loubriel, Juan Carlos (He/Him/His)" userId="ea222dad-651c-4bde-977c-781d8270e18e" providerId="ADAL" clId="{20C7C822-DF59-45A5-8A95-3EC5030A4F8B}" dt="2024-08-20T00:58:55.259" v="1922" actId="2696"/>
        <pc:sldMkLst>
          <pc:docMk/>
          <pc:sldMk cId="1632500859" sldId="409"/>
        </pc:sldMkLst>
        <pc:spChg chg="add del">
          <ac:chgData name="Loubriel, Juan Carlos (He/Him/His)" userId="ea222dad-651c-4bde-977c-781d8270e18e" providerId="ADAL" clId="{20C7C822-DF59-45A5-8A95-3EC5030A4F8B}" dt="2024-08-15T16:13:57.464" v="209" actId="26606"/>
          <ac:spMkLst>
            <pc:docMk/>
            <pc:sldMk cId="1632500859" sldId="409"/>
            <ac:spMk id="3" creationId="{E99A5FEB-BAB6-9E45-87D1-6EDE0DA9DF7B}"/>
          </ac:spMkLst>
        </pc:spChg>
        <pc:graphicFrameChg chg="add del">
          <ac:chgData name="Loubriel, Juan Carlos (He/Him/His)" userId="ea222dad-651c-4bde-977c-781d8270e18e" providerId="ADAL" clId="{20C7C822-DF59-45A5-8A95-3EC5030A4F8B}" dt="2024-08-15T16:13:53.755" v="205" actId="26606"/>
          <ac:graphicFrameMkLst>
            <pc:docMk/>
            <pc:sldMk cId="1632500859" sldId="409"/>
            <ac:graphicFrameMk id="8" creationId="{9C8218A9-1BBC-167C-980A-7251F389050A}"/>
          </ac:graphicFrameMkLst>
        </pc:graphicFrameChg>
        <pc:graphicFrameChg chg="add del">
          <ac:chgData name="Loubriel, Juan Carlos (He/Him/His)" userId="ea222dad-651c-4bde-977c-781d8270e18e" providerId="ADAL" clId="{20C7C822-DF59-45A5-8A95-3EC5030A4F8B}" dt="2024-08-15T16:13:54.806" v="207" actId="26606"/>
          <ac:graphicFrameMkLst>
            <pc:docMk/>
            <pc:sldMk cId="1632500859" sldId="409"/>
            <ac:graphicFrameMk id="10" creationId="{5F765771-DB3C-82EA-5091-1B7DC591BE6A}"/>
          </ac:graphicFrameMkLst>
        </pc:graphicFrameChg>
        <pc:graphicFrameChg chg="add del">
          <ac:chgData name="Loubriel, Juan Carlos (He/Him/His)" userId="ea222dad-651c-4bde-977c-781d8270e18e" providerId="ADAL" clId="{20C7C822-DF59-45A5-8A95-3EC5030A4F8B}" dt="2024-08-15T16:13:57.464" v="209" actId="26606"/>
          <ac:graphicFrameMkLst>
            <pc:docMk/>
            <pc:sldMk cId="1632500859" sldId="409"/>
            <ac:graphicFrameMk id="12" creationId="{A119CDEA-54AD-A9F0-3A8B-5D841704A48A}"/>
          </ac:graphicFrameMkLst>
        </pc:graphicFrameChg>
        <pc:picChg chg="mod">
          <ac:chgData name="Loubriel, Juan Carlos (He/Him/His)" userId="ea222dad-651c-4bde-977c-781d8270e18e" providerId="ADAL" clId="{20C7C822-DF59-45A5-8A95-3EC5030A4F8B}" dt="2024-08-19T20:50:53.776" v="1587" actId="1076"/>
          <ac:picMkLst>
            <pc:docMk/>
            <pc:sldMk cId="1632500859" sldId="409"/>
            <ac:picMk id="5" creationId="{B291B9B5-701C-037D-AEF1-C68E5A2BB280}"/>
          </ac:picMkLst>
        </pc:picChg>
      </pc:sldChg>
      <pc:sldChg chg="modSp add del mod ord modNotesTx">
        <pc:chgData name="Loubriel, Juan Carlos (He/Him/His)" userId="ea222dad-651c-4bde-977c-781d8270e18e" providerId="ADAL" clId="{20C7C822-DF59-45A5-8A95-3EC5030A4F8B}" dt="2024-08-19T20:25:47.446" v="1307" actId="2696"/>
        <pc:sldMkLst>
          <pc:docMk/>
          <pc:sldMk cId="3601473502" sldId="454"/>
        </pc:sldMkLst>
        <pc:spChg chg="mod">
          <ac:chgData name="Loubriel, Juan Carlos (He/Him/His)" userId="ea222dad-651c-4bde-977c-781d8270e18e" providerId="ADAL" clId="{20C7C822-DF59-45A5-8A95-3EC5030A4F8B}" dt="2024-08-13T21:55:40.858" v="75" actId="1076"/>
          <ac:spMkLst>
            <pc:docMk/>
            <pc:sldMk cId="3601473502" sldId="454"/>
            <ac:spMk id="2" creationId="{BB72B6A5-7691-6EEC-E6F5-86066B6141C1}"/>
          </ac:spMkLst>
        </pc:spChg>
        <pc:spChg chg="mod">
          <ac:chgData name="Loubriel, Juan Carlos (He/Him/His)" userId="ea222dad-651c-4bde-977c-781d8270e18e" providerId="ADAL" clId="{20C7C822-DF59-45A5-8A95-3EC5030A4F8B}" dt="2024-08-13T21:55:55.053" v="77" actId="255"/>
          <ac:spMkLst>
            <pc:docMk/>
            <pc:sldMk cId="3601473502" sldId="454"/>
            <ac:spMk id="3" creationId="{6792C77A-2DE6-9F3F-091D-374CC6C0D97F}"/>
          </ac:spMkLst>
        </pc:spChg>
        <pc:spChg chg="mod">
          <ac:chgData name="Loubriel, Juan Carlos (He/Him/His)" userId="ea222dad-651c-4bde-977c-781d8270e18e" providerId="ADAL" clId="{20C7C822-DF59-45A5-8A95-3EC5030A4F8B}" dt="2024-08-13T21:56:13.275" v="79" actId="255"/>
          <ac:spMkLst>
            <pc:docMk/>
            <pc:sldMk cId="3601473502" sldId="454"/>
            <ac:spMk id="6" creationId="{CAF2A108-DC71-49FE-B293-93956A87FED5}"/>
          </ac:spMkLst>
        </pc:spChg>
      </pc:sldChg>
      <pc:sldChg chg="addSp delSp modSp add mod ord setBg setClrOvrMap modNotesTx">
        <pc:chgData name="Loubriel, Juan Carlos (He/Him/His)" userId="ea222dad-651c-4bde-977c-781d8270e18e" providerId="ADAL" clId="{20C7C822-DF59-45A5-8A95-3EC5030A4F8B}" dt="2024-08-21T19:40:07.967" v="2340" actId="20577"/>
        <pc:sldMkLst>
          <pc:docMk/>
          <pc:sldMk cId="581536935" sldId="455"/>
        </pc:sldMkLst>
        <pc:spChg chg="mod">
          <ac:chgData name="Loubriel, Juan Carlos (He/Him/His)" userId="ea222dad-651c-4bde-977c-781d8270e18e" providerId="ADAL" clId="{20C7C822-DF59-45A5-8A95-3EC5030A4F8B}" dt="2024-08-21T18:56:44.608" v="2312" actId="255"/>
          <ac:spMkLst>
            <pc:docMk/>
            <pc:sldMk cId="581536935" sldId="455"/>
            <ac:spMk id="2" creationId="{1AC0241D-0000-6201-D9A5-A14E9FED88C6}"/>
          </ac:spMkLst>
        </pc:spChg>
        <pc:spChg chg="add mod">
          <ac:chgData name="Loubriel, Juan Carlos (He/Him/His)" userId="ea222dad-651c-4bde-977c-781d8270e18e" providerId="ADAL" clId="{20C7C822-DF59-45A5-8A95-3EC5030A4F8B}" dt="2024-08-19T20:30:35.940" v="1358"/>
          <ac:spMkLst>
            <pc:docMk/>
            <pc:sldMk cId="581536935" sldId="455"/>
            <ac:spMk id="3" creationId="{81093C5E-6F6A-4B21-82D4-861E70AB9CFD}"/>
          </ac:spMkLst>
        </pc:spChg>
        <pc:spChg chg="add mod">
          <ac:chgData name="Loubriel, Juan Carlos (He/Him/His)" userId="ea222dad-651c-4bde-977c-781d8270e18e" providerId="ADAL" clId="{20C7C822-DF59-45A5-8A95-3EC5030A4F8B}" dt="2024-08-19T20:30:42.352" v="1360"/>
          <ac:spMkLst>
            <pc:docMk/>
            <pc:sldMk cId="581536935" sldId="455"/>
            <ac:spMk id="4" creationId="{3A2A1DC2-9E6E-1BB9-335A-56CC0E165BE5}"/>
          </ac:spMkLst>
        </pc:spChg>
        <pc:spChg chg="add mod">
          <ac:chgData name="Loubriel, Juan Carlos (He/Him/His)" userId="ea222dad-651c-4bde-977c-781d8270e18e" providerId="ADAL" clId="{20C7C822-DF59-45A5-8A95-3EC5030A4F8B}" dt="2024-08-19T20:35:12.497" v="1395" actId="20577"/>
          <ac:spMkLst>
            <pc:docMk/>
            <pc:sldMk cId="581536935" sldId="455"/>
            <ac:spMk id="6" creationId="{7D7478AC-ACB9-6BCE-3E4F-5AAE65CAEDCD}"/>
          </ac:spMkLst>
        </pc:spChg>
        <pc:spChg chg="add del">
          <ac:chgData name="Loubriel, Juan Carlos (He/Him/His)" userId="ea222dad-651c-4bde-977c-781d8270e18e" providerId="ADAL" clId="{20C7C822-DF59-45A5-8A95-3EC5030A4F8B}" dt="2024-08-15T15:54:18.676" v="152" actId="26606"/>
          <ac:spMkLst>
            <pc:docMk/>
            <pc:sldMk cId="581536935" sldId="455"/>
            <ac:spMk id="8" creationId="{9228552E-C8B1-4A80-8448-0787CE0FC704}"/>
          </ac:spMkLst>
        </pc:spChg>
        <pc:spChg chg="add del">
          <ac:chgData name="Loubriel, Juan Carlos (He/Him/His)" userId="ea222dad-651c-4bde-977c-781d8270e18e" providerId="ADAL" clId="{20C7C822-DF59-45A5-8A95-3EC5030A4F8B}" dt="2024-08-15T15:51:30.742" v="128" actId="26606"/>
          <ac:spMkLst>
            <pc:docMk/>
            <pc:sldMk cId="581536935" sldId="455"/>
            <ac:spMk id="10" creationId="{2E442304-DDBD-4F7B-8017-36BCC863FB40}"/>
          </ac:spMkLst>
        </pc:spChg>
        <pc:spChg chg="add del">
          <ac:chgData name="Loubriel, Juan Carlos (He/Him/His)" userId="ea222dad-651c-4bde-977c-781d8270e18e" providerId="ADAL" clId="{20C7C822-DF59-45A5-8A95-3EC5030A4F8B}" dt="2024-08-15T15:51:24.961" v="126" actId="26606"/>
          <ac:spMkLst>
            <pc:docMk/>
            <pc:sldMk cId="581536935" sldId="455"/>
            <ac:spMk id="11" creationId="{9228552E-C8B1-4A80-8448-0787CE0FC704}"/>
          </ac:spMkLst>
        </pc:spChg>
        <pc:spChg chg="add del">
          <ac:chgData name="Loubriel, Juan Carlos (He/Him/His)" userId="ea222dad-651c-4bde-977c-781d8270e18e" providerId="ADAL" clId="{20C7C822-DF59-45A5-8A95-3EC5030A4F8B}" dt="2024-08-15T15:51:30.742" v="128" actId="26606"/>
          <ac:spMkLst>
            <pc:docMk/>
            <pc:sldMk cId="581536935" sldId="455"/>
            <ac:spMk id="12" creationId="{5E107275-3853-46FD-A241-DE4355A42675}"/>
          </ac:spMkLst>
        </pc:spChg>
        <pc:spChg chg="add del">
          <ac:chgData name="Loubriel, Juan Carlos (He/Him/His)" userId="ea222dad-651c-4bde-977c-781d8270e18e" providerId="ADAL" clId="{20C7C822-DF59-45A5-8A95-3EC5030A4F8B}" dt="2024-08-15T15:54:30.592" v="154" actId="26606"/>
          <ac:spMkLst>
            <pc:docMk/>
            <pc:sldMk cId="581536935" sldId="455"/>
            <ac:spMk id="13" creationId="{AE5A632B-B15A-489E-8337-BC0F40DBC21F}"/>
          </ac:spMkLst>
        </pc:spChg>
        <pc:spChg chg="add del">
          <ac:chgData name="Loubriel, Juan Carlos (He/Him/His)" userId="ea222dad-651c-4bde-977c-781d8270e18e" providerId="ADAL" clId="{20C7C822-DF59-45A5-8A95-3EC5030A4F8B}" dt="2024-08-15T15:51:37.312" v="130" actId="26606"/>
          <ac:spMkLst>
            <pc:docMk/>
            <pc:sldMk cId="581536935" sldId="455"/>
            <ac:spMk id="14" creationId="{955A2079-FA98-4876-80F0-72364A7D2EA4}"/>
          </ac:spMkLst>
        </pc:spChg>
        <pc:spChg chg="add del">
          <ac:chgData name="Loubriel, Juan Carlos (He/Him/His)" userId="ea222dad-651c-4bde-977c-781d8270e18e" providerId="ADAL" clId="{20C7C822-DF59-45A5-8A95-3EC5030A4F8B}" dt="2024-08-15T15:54:30.592" v="154" actId="26606"/>
          <ac:spMkLst>
            <pc:docMk/>
            <pc:sldMk cId="581536935" sldId="455"/>
            <ac:spMk id="15" creationId="{6E895C8D-1379-40B8-8B1B-B6F5AEAF0A6C}"/>
          </ac:spMkLst>
        </pc:spChg>
        <pc:spChg chg="add del">
          <ac:chgData name="Loubriel, Juan Carlos (He/Him/His)" userId="ea222dad-651c-4bde-977c-781d8270e18e" providerId="ADAL" clId="{20C7C822-DF59-45A5-8A95-3EC5030A4F8B}" dt="2024-08-15T15:51:51.284" v="132" actId="26606"/>
          <ac:spMkLst>
            <pc:docMk/>
            <pc:sldMk cId="581536935" sldId="455"/>
            <ac:spMk id="16" creationId="{AE5A632B-B15A-489E-8337-BC0F40DBC21F}"/>
          </ac:spMkLst>
        </pc:spChg>
        <pc:spChg chg="add del">
          <ac:chgData name="Loubriel, Juan Carlos (He/Him/His)" userId="ea222dad-651c-4bde-977c-781d8270e18e" providerId="ADAL" clId="{20C7C822-DF59-45A5-8A95-3EC5030A4F8B}" dt="2024-08-15T15:51:51.284" v="132" actId="26606"/>
          <ac:spMkLst>
            <pc:docMk/>
            <pc:sldMk cId="581536935" sldId="455"/>
            <ac:spMk id="17" creationId="{6E895C8D-1379-40B8-8B1B-B6F5AEAF0A6C}"/>
          </ac:spMkLst>
        </pc:spChg>
        <pc:spChg chg="add del">
          <ac:chgData name="Loubriel, Juan Carlos (He/Him/His)" userId="ea222dad-651c-4bde-977c-781d8270e18e" providerId="ADAL" clId="{20C7C822-DF59-45A5-8A95-3EC5030A4F8B}" dt="2024-08-15T15:51:51.284" v="132" actId="26606"/>
          <ac:spMkLst>
            <pc:docMk/>
            <pc:sldMk cId="581536935" sldId="455"/>
            <ac:spMk id="18" creationId="{651547D7-AD18-407B-A5F4-F8225B5DCFCC}"/>
          </ac:spMkLst>
        </pc:spChg>
        <pc:spChg chg="add del">
          <ac:chgData name="Loubriel, Juan Carlos (He/Him/His)" userId="ea222dad-651c-4bde-977c-781d8270e18e" providerId="ADAL" clId="{20C7C822-DF59-45A5-8A95-3EC5030A4F8B}" dt="2024-08-15T15:54:30.592" v="154" actId="26606"/>
          <ac:spMkLst>
            <pc:docMk/>
            <pc:sldMk cId="581536935" sldId="455"/>
            <ac:spMk id="19" creationId="{651547D7-AD18-407B-A5F4-F8225B5DCFCC}"/>
          </ac:spMkLst>
        </pc:spChg>
        <pc:spChg chg="add del">
          <ac:chgData name="Loubriel, Juan Carlos (He/Him/His)" userId="ea222dad-651c-4bde-977c-781d8270e18e" providerId="ADAL" clId="{20C7C822-DF59-45A5-8A95-3EC5030A4F8B}" dt="2024-08-15T15:52:41.663" v="150" actId="26606"/>
          <ac:spMkLst>
            <pc:docMk/>
            <pc:sldMk cId="581536935" sldId="455"/>
            <ac:spMk id="20" creationId="{9228552E-C8B1-4A80-8448-0787CE0FC704}"/>
          </ac:spMkLst>
        </pc:spChg>
        <pc:spChg chg="add del">
          <ac:chgData name="Loubriel, Juan Carlos (He/Him/His)" userId="ea222dad-651c-4bde-977c-781d8270e18e" providerId="ADAL" clId="{20C7C822-DF59-45A5-8A95-3EC5030A4F8B}" dt="2024-08-15T16:02:43.220" v="168" actId="26606"/>
          <ac:spMkLst>
            <pc:docMk/>
            <pc:sldMk cId="581536935" sldId="455"/>
            <ac:spMk id="22" creationId="{7301F447-EEF7-48F5-AF73-7566EE7F64AD}"/>
          </ac:spMkLst>
        </pc:spChg>
        <pc:spChg chg="add del">
          <ac:chgData name="Loubriel, Juan Carlos (He/Him/His)" userId="ea222dad-651c-4bde-977c-781d8270e18e" providerId="ADAL" clId="{20C7C822-DF59-45A5-8A95-3EC5030A4F8B}" dt="2024-08-15T16:02:43.220" v="168" actId="26606"/>
          <ac:spMkLst>
            <pc:docMk/>
            <pc:sldMk cId="581536935" sldId="455"/>
            <ac:spMk id="23" creationId="{F7117410-A2A4-4085-9ADC-46744551DBDE}"/>
          </ac:spMkLst>
        </pc:spChg>
        <pc:spChg chg="add del">
          <ac:chgData name="Loubriel, Juan Carlos (He/Him/His)" userId="ea222dad-651c-4bde-977c-781d8270e18e" providerId="ADAL" clId="{20C7C822-DF59-45A5-8A95-3EC5030A4F8B}" dt="2024-08-15T16:02:43.220" v="168" actId="26606"/>
          <ac:spMkLst>
            <pc:docMk/>
            <pc:sldMk cId="581536935" sldId="455"/>
            <ac:spMk id="24" creationId="{99F74EB5-E547-4FB4-95F5-BCC788F3C4A0}"/>
          </ac:spMkLst>
        </pc:spChg>
        <pc:spChg chg="add mod">
          <ac:chgData name="Loubriel, Juan Carlos (He/Him/His)" userId="ea222dad-651c-4bde-977c-781d8270e18e" providerId="ADAL" clId="{20C7C822-DF59-45A5-8A95-3EC5030A4F8B}" dt="2024-08-19T20:35:16.272" v="1397" actId="767"/>
          <ac:spMkLst>
            <pc:docMk/>
            <pc:sldMk cId="581536935" sldId="455"/>
            <ac:spMk id="25" creationId="{8CA614AA-278A-368E-4424-FAF76A3150F2}"/>
          </ac:spMkLst>
        </pc:spChg>
        <pc:spChg chg="add del">
          <ac:chgData name="Loubriel, Juan Carlos (He/Him/His)" userId="ea222dad-651c-4bde-977c-781d8270e18e" providerId="ADAL" clId="{20C7C822-DF59-45A5-8A95-3EC5030A4F8B}" dt="2024-08-15T15:52:15.702" v="135" actId="26606"/>
          <ac:spMkLst>
            <pc:docMk/>
            <pc:sldMk cId="581536935" sldId="455"/>
            <ac:spMk id="26" creationId="{B50AB553-2A96-4A92-96F2-93548E096954}"/>
          </ac:spMkLst>
        </pc:spChg>
        <pc:spChg chg="add mod">
          <ac:chgData name="Loubriel, Juan Carlos (He/Him/His)" userId="ea222dad-651c-4bde-977c-781d8270e18e" providerId="ADAL" clId="{20C7C822-DF59-45A5-8A95-3EC5030A4F8B}" dt="2024-08-19T20:35:14.460" v="1396" actId="1076"/>
          <ac:spMkLst>
            <pc:docMk/>
            <pc:sldMk cId="581536935" sldId="455"/>
            <ac:spMk id="27" creationId="{A2E5A20A-2E4E-0D1F-7224-27DDCC377F8E}"/>
          </ac:spMkLst>
        </pc:spChg>
        <pc:spChg chg="add mod">
          <ac:chgData name="Loubriel, Juan Carlos (He/Him/His)" userId="ea222dad-651c-4bde-977c-781d8270e18e" providerId="ADAL" clId="{20C7C822-DF59-45A5-8A95-3EC5030A4F8B}" dt="2024-08-20T22:18:40.714" v="2243" actId="2711"/>
          <ac:spMkLst>
            <pc:docMk/>
            <pc:sldMk cId="581536935" sldId="455"/>
            <ac:spMk id="29" creationId="{5F4BFF31-E6F7-1CA4-DB97-E86F2D1837A2}"/>
          </ac:spMkLst>
        </pc:spChg>
        <pc:spChg chg="add del">
          <ac:chgData name="Loubriel, Juan Carlos (He/Him/His)" userId="ea222dad-651c-4bde-977c-781d8270e18e" providerId="ADAL" clId="{20C7C822-DF59-45A5-8A95-3EC5030A4F8B}" dt="2024-08-15T15:52:33.993" v="145" actId="26606"/>
          <ac:spMkLst>
            <pc:docMk/>
            <pc:sldMk cId="581536935" sldId="455"/>
            <ac:spMk id="30" creationId="{9228552E-C8B1-4A80-8448-0787CE0FC704}"/>
          </ac:spMkLst>
        </pc:spChg>
        <pc:spChg chg="add mod">
          <ac:chgData name="Loubriel, Juan Carlos (He/Him/His)" userId="ea222dad-651c-4bde-977c-781d8270e18e" providerId="ADAL" clId="{20C7C822-DF59-45A5-8A95-3EC5030A4F8B}" dt="2024-08-20T22:18:29.230" v="2242" actId="255"/>
          <ac:spMkLst>
            <pc:docMk/>
            <pc:sldMk cId="581536935" sldId="455"/>
            <ac:spMk id="31" creationId="{528CAA76-4C71-E01E-0CB3-6DDD66FBD334}"/>
          </ac:spMkLst>
        </pc:spChg>
        <pc:spChg chg="add">
          <ac:chgData name="Loubriel, Juan Carlos (He/Him/His)" userId="ea222dad-651c-4bde-977c-781d8270e18e" providerId="ADAL" clId="{20C7C822-DF59-45A5-8A95-3EC5030A4F8B}" dt="2024-08-19T20:54:38.677" v="1644" actId="26606"/>
          <ac:spMkLst>
            <pc:docMk/>
            <pc:sldMk cId="581536935" sldId="455"/>
            <ac:spMk id="36" creationId="{7301F447-EEF7-48F5-AF73-7566EE7F64AD}"/>
          </ac:spMkLst>
        </pc:spChg>
        <pc:spChg chg="add">
          <ac:chgData name="Loubriel, Juan Carlos (He/Him/His)" userId="ea222dad-651c-4bde-977c-781d8270e18e" providerId="ADAL" clId="{20C7C822-DF59-45A5-8A95-3EC5030A4F8B}" dt="2024-08-19T20:54:38.677" v="1644" actId="26606"/>
          <ac:spMkLst>
            <pc:docMk/>
            <pc:sldMk cId="581536935" sldId="455"/>
            <ac:spMk id="38" creationId="{F7117410-A2A4-4085-9ADC-46744551DBDE}"/>
          </ac:spMkLst>
        </pc:spChg>
        <pc:spChg chg="add">
          <ac:chgData name="Loubriel, Juan Carlos (He/Him/His)" userId="ea222dad-651c-4bde-977c-781d8270e18e" providerId="ADAL" clId="{20C7C822-DF59-45A5-8A95-3EC5030A4F8B}" dt="2024-08-19T20:54:38.677" v="1644" actId="26606"/>
          <ac:spMkLst>
            <pc:docMk/>
            <pc:sldMk cId="581536935" sldId="455"/>
            <ac:spMk id="40" creationId="{99F74EB5-E547-4FB4-95F5-BCC788F3C4A0}"/>
          </ac:spMkLst>
        </pc:spChg>
        <pc:graphicFrameChg chg="mod modGraphic">
          <ac:chgData name="Loubriel, Juan Carlos (He/Him/His)" userId="ea222dad-651c-4bde-977c-781d8270e18e" providerId="ADAL" clId="{20C7C822-DF59-45A5-8A95-3EC5030A4F8B}" dt="2024-08-21T19:40:07.967" v="2340" actId="20577"/>
          <ac:graphicFrameMkLst>
            <pc:docMk/>
            <pc:sldMk cId="581536935" sldId="455"/>
            <ac:graphicFrameMk id="5" creationId="{2E89FBBB-1D44-E808-E281-15D1D202E57A}"/>
          </ac:graphicFrameMkLst>
        </pc:graphicFrameChg>
        <pc:picChg chg="add del">
          <ac:chgData name="Loubriel, Juan Carlos (He/Him/His)" userId="ea222dad-651c-4bde-977c-781d8270e18e" providerId="ADAL" clId="{20C7C822-DF59-45A5-8A95-3EC5030A4F8B}" dt="2024-08-15T15:51:24.961" v="126" actId="26606"/>
          <ac:picMkLst>
            <pc:docMk/>
            <pc:sldMk cId="581536935" sldId="455"/>
            <ac:picMk id="7" creationId="{BB82F8D3-6DFE-F79E-88B5-6D974540C50B}"/>
          </ac:picMkLst>
        </pc:picChg>
        <pc:picChg chg="add del">
          <ac:chgData name="Loubriel, Juan Carlos (He/Him/His)" userId="ea222dad-651c-4bde-977c-781d8270e18e" providerId="ADAL" clId="{20C7C822-DF59-45A5-8A95-3EC5030A4F8B}" dt="2024-08-15T15:54:18.676" v="152" actId="26606"/>
          <ac:picMkLst>
            <pc:docMk/>
            <pc:sldMk cId="581536935" sldId="455"/>
            <ac:picMk id="9" creationId="{8FA08E17-DBDC-D266-4B36-90164B2DE367}"/>
          </ac:picMkLst>
        </pc:picChg>
        <pc:picChg chg="add del mod ord">
          <ac:chgData name="Loubriel, Juan Carlos (He/Him/His)" userId="ea222dad-651c-4bde-977c-781d8270e18e" providerId="ADAL" clId="{20C7C822-DF59-45A5-8A95-3EC5030A4F8B}" dt="2024-08-15T15:52:41.663" v="150" actId="26606"/>
          <ac:picMkLst>
            <pc:docMk/>
            <pc:sldMk cId="581536935" sldId="455"/>
            <ac:picMk id="21" creationId="{BB82F8D3-6DFE-F79E-88B5-6D974540C50B}"/>
          </ac:picMkLst>
        </pc:picChg>
        <pc:cxnChg chg="add del">
          <ac:chgData name="Loubriel, Juan Carlos (He/Him/His)" userId="ea222dad-651c-4bde-977c-781d8270e18e" providerId="ADAL" clId="{20C7C822-DF59-45A5-8A95-3EC5030A4F8B}" dt="2024-08-15T15:52:18.599" v="137" actId="26606"/>
          <ac:cxnSpMkLst>
            <pc:docMk/>
            <pc:sldMk cId="581536935" sldId="455"/>
            <ac:cxnSpMk id="28" creationId="{FC23E3B9-5ABF-58B3-E2B0-E9A5DAA90037}"/>
          </ac:cxnSpMkLst>
        </pc:cxnChg>
      </pc:sldChg>
      <pc:sldChg chg="add del ord">
        <pc:chgData name="Loubriel, Juan Carlos (He/Him/His)" userId="ea222dad-651c-4bde-977c-781d8270e18e" providerId="ADAL" clId="{20C7C822-DF59-45A5-8A95-3EC5030A4F8B}" dt="2024-08-21T20:39:16.438" v="2354" actId="2696"/>
        <pc:sldMkLst>
          <pc:docMk/>
          <pc:sldMk cId="3512310613" sldId="474"/>
        </pc:sldMkLst>
      </pc:sldChg>
      <pc:sldChg chg="add del ord">
        <pc:chgData name="Loubriel, Juan Carlos (He/Him/His)" userId="ea222dad-651c-4bde-977c-781d8270e18e" providerId="ADAL" clId="{20C7C822-DF59-45A5-8A95-3EC5030A4F8B}" dt="2024-08-19T21:09:10.697" v="1823" actId="2696"/>
        <pc:sldMkLst>
          <pc:docMk/>
          <pc:sldMk cId="2148982806" sldId="477"/>
        </pc:sldMkLst>
      </pc:sldChg>
      <pc:sldChg chg="del">
        <pc:chgData name="Loubriel, Juan Carlos (He/Him/His)" userId="ea222dad-651c-4bde-977c-781d8270e18e" providerId="ADAL" clId="{20C7C822-DF59-45A5-8A95-3EC5030A4F8B}" dt="2024-08-19T21:09:39.117" v="1839" actId="47"/>
        <pc:sldMkLst>
          <pc:docMk/>
          <pc:sldMk cId="4147731282" sldId="6326"/>
        </pc:sldMkLst>
      </pc:sldChg>
      <pc:sldChg chg="del">
        <pc:chgData name="Loubriel, Juan Carlos (He/Him/His)" userId="ea222dad-651c-4bde-977c-781d8270e18e" providerId="ADAL" clId="{20C7C822-DF59-45A5-8A95-3EC5030A4F8B}" dt="2024-08-19T21:09:37.919" v="1838" actId="47"/>
        <pc:sldMkLst>
          <pc:docMk/>
          <pc:sldMk cId="1416603140" sldId="1543613627"/>
        </pc:sldMkLst>
      </pc:sldChg>
      <pc:sldChg chg="del">
        <pc:chgData name="Loubriel, Juan Carlos (He/Him/His)" userId="ea222dad-651c-4bde-977c-781d8270e18e" providerId="ADAL" clId="{20C7C822-DF59-45A5-8A95-3EC5030A4F8B}" dt="2024-08-19T21:09:39.968" v="1840" actId="47"/>
        <pc:sldMkLst>
          <pc:docMk/>
          <pc:sldMk cId="500149177" sldId="1543613645"/>
        </pc:sldMkLst>
      </pc:sldChg>
      <pc:sldChg chg="del">
        <pc:chgData name="Loubriel, Juan Carlos (He/Him/His)" userId="ea222dad-651c-4bde-977c-781d8270e18e" providerId="ADAL" clId="{20C7C822-DF59-45A5-8A95-3EC5030A4F8B}" dt="2024-08-19T21:09:42.286" v="1842" actId="47"/>
        <pc:sldMkLst>
          <pc:docMk/>
          <pc:sldMk cId="3738235894" sldId="1543613647"/>
        </pc:sldMkLst>
      </pc:sldChg>
      <pc:sldChg chg="del">
        <pc:chgData name="Loubriel, Juan Carlos (He/Him/His)" userId="ea222dad-651c-4bde-977c-781d8270e18e" providerId="ADAL" clId="{20C7C822-DF59-45A5-8A95-3EC5030A4F8B}" dt="2024-08-13T21:48:04.138" v="52" actId="47"/>
        <pc:sldMkLst>
          <pc:docMk/>
          <pc:sldMk cId="2304906282" sldId="1543613648"/>
        </pc:sldMkLst>
      </pc:sldChg>
      <pc:sldChg chg="addSp delSp modSp mod setBg setFolMasterObjs modNotesTx">
        <pc:chgData name="Loubriel, Juan Carlos (He/Him/His)" userId="ea222dad-651c-4bde-977c-781d8270e18e" providerId="ADAL" clId="{20C7C822-DF59-45A5-8A95-3EC5030A4F8B}" dt="2024-08-21T19:40:17.646" v="2342" actId="20577"/>
        <pc:sldMkLst>
          <pc:docMk/>
          <pc:sldMk cId="2171634417" sldId="1543613649"/>
        </pc:sldMkLst>
        <pc:spChg chg="del mod">
          <ac:chgData name="Loubriel, Juan Carlos (He/Him/His)" userId="ea222dad-651c-4bde-977c-781d8270e18e" providerId="ADAL" clId="{20C7C822-DF59-45A5-8A95-3EC5030A4F8B}" dt="2024-08-13T21:45:34.066" v="37" actId="21"/>
          <ac:spMkLst>
            <pc:docMk/>
            <pc:sldMk cId="2171634417" sldId="1543613649"/>
            <ac:spMk id="4" creationId="{0115EB33-F31B-BD27-EACC-758213181F10}"/>
          </ac:spMkLst>
        </pc:spChg>
        <pc:spChg chg="add mod">
          <ac:chgData name="Loubriel, Juan Carlos (He/Him/His)" userId="ea222dad-651c-4bde-977c-781d8270e18e" providerId="ADAL" clId="{20C7C822-DF59-45A5-8A95-3EC5030A4F8B}" dt="2024-08-20T14:45:14.262" v="2229" actId="1076"/>
          <ac:spMkLst>
            <pc:docMk/>
            <pc:sldMk cId="2171634417" sldId="1543613649"/>
            <ac:spMk id="4" creationId="{71556BEB-6866-25C4-0532-A2ABD1E759C7}"/>
          </ac:spMkLst>
        </pc:spChg>
        <pc:spChg chg="add mod">
          <ac:chgData name="Loubriel, Juan Carlos (He/Him/His)" userId="ea222dad-651c-4bde-977c-781d8270e18e" providerId="ADAL" clId="{20C7C822-DF59-45A5-8A95-3EC5030A4F8B}" dt="2024-08-15T16:18:59.296" v="223" actId="2711"/>
          <ac:spMkLst>
            <pc:docMk/>
            <pc:sldMk cId="2171634417" sldId="1543613649"/>
            <ac:spMk id="6" creationId="{1799480F-739B-3AE5-281C-167A66978E09}"/>
          </ac:spMkLst>
        </pc:spChg>
        <pc:spChg chg="del mod">
          <ac:chgData name="Loubriel, Juan Carlos (He/Him/His)" userId="ea222dad-651c-4bde-977c-781d8270e18e" providerId="ADAL" clId="{20C7C822-DF59-45A5-8A95-3EC5030A4F8B}" dt="2024-08-20T14:44:55.216" v="2227" actId="21"/>
          <ac:spMkLst>
            <pc:docMk/>
            <pc:sldMk cId="2171634417" sldId="1543613649"/>
            <ac:spMk id="8" creationId="{19C61D5A-7E89-D604-5D26-3BB12286CBE7}"/>
          </ac:spMkLst>
        </pc:spChg>
        <pc:spChg chg="add mod">
          <ac:chgData name="Loubriel, Juan Carlos (He/Him/His)" userId="ea222dad-651c-4bde-977c-781d8270e18e" providerId="ADAL" clId="{20C7C822-DF59-45A5-8A95-3EC5030A4F8B}" dt="2024-08-21T19:40:17.646" v="2342" actId="20577"/>
          <ac:spMkLst>
            <pc:docMk/>
            <pc:sldMk cId="2171634417" sldId="1543613649"/>
            <ac:spMk id="9" creationId="{CDA62063-F57A-917C-87FA-A73F956FD442}"/>
          </ac:spMkLst>
        </pc:spChg>
        <pc:spChg chg="add del mod ord">
          <ac:chgData name="Loubriel, Juan Carlos (He/Him/His)" userId="ea222dad-651c-4bde-977c-781d8270e18e" providerId="ADAL" clId="{20C7C822-DF59-45A5-8A95-3EC5030A4F8B}" dt="2024-08-13T21:46:43.750" v="46" actId="21"/>
          <ac:spMkLst>
            <pc:docMk/>
            <pc:sldMk cId="2171634417" sldId="1543613649"/>
            <ac:spMk id="11" creationId="{0DBDF309-91CD-CBC0-4A6E-497DE423A531}"/>
          </ac:spMkLst>
        </pc:spChg>
        <pc:spChg chg="mod">
          <ac:chgData name="Loubriel, Juan Carlos (He/Him/His)" userId="ea222dad-651c-4bde-977c-781d8270e18e" providerId="ADAL" clId="{20C7C822-DF59-45A5-8A95-3EC5030A4F8B}" dt="2024-08-15T16:18:48.813" v="222" actId="1076"/>
          <ac:spMkLst>
            <pc:docMk/>
            <pc:sldMk cId="2171634417" sldId="1543613649"/>
            <ac:spMk id="168" creationId="{00000000-0000-0000-0000-000000000000}"/>
          </ac:spMkLst>
        </pc:spChg>
        <pc:spChg chg="add del">
          <ac:chgData name="Loubriel, Juan Carlos (He/Him/His)" userId="ea222dad-651c-4bde-977c-781d8270e18e" providerId="ADAL" clId="{20C7C822-DF59-45A5-8A95-3EC5030A4F8B}" dt="2024-08-13T21:45:57.765" v="39" actId="26606"/>
          <ac:spMkLst>
            <pc:docMk/>
            <pc:sldMk cId="2171634417" sldId="1543613649"/>
            <ac:spMk id="173" creationId="{D9A7F3BF-8763-4074-AD77-92790AF314D1}"/>
          </ac:spMkLst>
        </pc:spChg>
        <pc:spChg chg="add del">
          <ac:chgData name="Loubriel, Juan Carlos (He/Him/His)" userId="ea222dad-651c-4bde-977c-781d8270e18e" providerId="ADAL" clId="{20C7C822-DF59-45A5-8A95-3EC5030A4F8B}" dt="2024-08-13T21:46:03.524" v="41" actId="26606"/>
          <ac:spMkLst>
            <pc:docMk/>
            <pc:sldMk cId="2171634417" sldId="1543613649"/>
            <ac:spMk id="179" creationId="{063BBA22-50EA-4C4D-BE05-F1CE4E63AA56}"/>
          </ac:spMkLst>
        </pc:spChg>
        <pc:spChg chg="add del">
          <ac:chgData name="Loubriel, Juan Carlos (He/Him/His)" userId="ea222dad-651c-4bde-977c-781d8270e18e" providerId="ADAL" clId="{20C7C822-DF59-45A5-8A95-3EC5030A4F8B}" dt="2024-08-13T21:46:03.524" v="41" actId="26606"/>
          <ac:spMkLst>
            <pc:docMk/>
            <pc:sldMk cId="2171634417" sldId="1543613649"/>
            <ac:spMk id="182" creationId="{BACC6370-2D7E-4714-9D71-7542949D7D5D}"/>
          </ac:spMkLst>
        </pc:spChg>
        <pc:spChg chg="add del">
          <ac:chgData name="Loubriel, Juan Carlos (He/Him/His)" userId="ea222dad-651c-4bde-977c-781d8270e18e" providerId="ADAL" clId="{20C7C822-DF59-45A5-8A95-3EC5030A4F8B}" dt="2024-08-13T21:46:03.524" v="41" actId="26606"/>
          <ac:spMkLst>
            <pc:docMk/>
            <pc:sldMk cId="2171634417" sldId="1543613649"/>
            <ac:spMk id="183" creationId="{F68B3F68-107C-434F-AA38-110D5EA91B85}"/>
          </ac:spMkLst>
        </pc:spChg>
        <pc:spChg chg="add del">
          <ac:chgData name="Loubriel, Juan Carlos (He/Him/His)" userId="ea222dad-651c-4bde-977c-781d8270e18e" providerId="ADAL" clId="{20C7C822-DF59-45A5-8A95-3EC5030A4F8B}" dt="2024-08-13T21:46:03.524" v="41" actId="26606"/>
          <ac:spMkLst>
            <pc:docMk/>
            <pc:sldMk cId="2171634417" sldId="1543613649"/>
            <ac:spMk id="184" creationId="{AAD0DBB9-1A4B-4391-81D4-CB19F9AB918A}"/>
          </ac:spMkLst>
        </pc:spChg>
        <pc:spChg chg="add del">
          <ac:chgData name="Loubriel, Juan Carlos (He/Him/His)" userId="ea222dad-651c-4bde-977c-781d8270e18e" providerId="ADAL" clId="{20C7C822-DF59-45A5-8A95-3EC5030A4F8B}" dt="2024-08-13T21:46:22.936" v="43" actId="26606"/>
          <ac:spMkLst>
            <pc:docMk/>
            <pc:sldMk cId="2171634417" sldId="1543613649"/>
            <ac:spMk id="186" creationId="{D9A7F3BF-8763-4074-AD77-92790AF314D1}"/>
          </ac:spMkLst>
        </pc:spChg>
        <pc:spChg chg="add">
          <ac:chgData name="Loubriel, Juan Carlos (He/Him/His)" userId="ea222dad-651c-4bde-977c-781d8270e18e" providerId="ADAL" clId="{20C7C822-DF59-45A5-8A95-3EC5030A4F8B}" dt="2024-08-13T21:46:22.947" v="44" actId="26606"/>
          <ac:spMkLst>
            <pc:docMk/>
            <pc:sldMk cId="2171634417" sldId="1543613649"/>
            <ac:spMk id="190" creationId="{6D1A2CED-DA9B-4CCF-8215-CFC65FE71603}"/>
          </ac:spMkLst>
        </pc:spChg>
        <pc:spChg chg="add">
          <ac:chgData name="Loubriel, Juan Carlos (He/Him/His)" userId="ea222dad-651c-4bde-977c-781d8270e18e" providerId="ADAL" clId="{20C7C822-DF59-45A5-8A95-3EC5030A4F8B}" dt="2024-08-13T21:46:22.947" v="44" actId="26606"/>
          <ac:spMkLst>
            <pc:docMk/>
            <pc:sldMk cId="2171634417" sldId="1543613649"/>
            <ac:spMk id="191" creationId="{562DFC44-A40C-4573-9230-B3EDB3EC8EEB}"/>
          </ac:spMkLst>
        </pc:spChg>
        <pc:spChg chg="add">
          <ac:chgData name="Loubriel, Juan Carlos (He/Him/His)" userId="ea222dad-651c-4bde-977c-781d8270e18e" providerId="ADAL" clId="{20C7C822-DF59-45A5-8A95-3EC5030A4F8B}" dt="2024-08-13T21:46:22.947" v="44" actId="26606"/>
          <ac:spMkLst>
            <pc:docMk/>
            <pc:sldMk cId="2171634417" sldId="1543613649"/>
            <ac:spMk id="192" creationId="{15589D35-CF9F-4DE9-A792-8571A09E9BC9}"/>
          </ac:spMkLst>
        </pc:spChg>
        <pc:grpChg chg="add del">
          <ac:chgData name="Loubriel, Juan Carlos (He/Him/His)" userId="ea222dad-651c-4bde-977c-781d8270e18e" providerId="ADAL" clId="{20C7C822-DF59-45A5-8A95-3EC5030A4F8B}" dt="2024-08-13T21:45:57.765" v="39" actId="26606"/>
          <ac:grpSpMkLst>
            <pc:docMk/>
            <pc:sldMk cId="2171634417" sldId="1543613649"/>
            <ac:grpSpMk id="175" creationId="{7A9648D6-B41B-42D0-A817-AE2607B0B5B8}"/>
          </ac:grpSpMkLst>
        </pc:grpChg>
        <pc:grpChg chg="add del">
          <ac:chgData name="Loubriel, Juan Carlos (He/Him/His)" userId="ea222dad-651c-4bde-977c-781d8270e18e" providerId="ADAL" clId="{20C7C822-DF59-45A5-8A95-3EC5030A4F8B}" dt="2024-08-13T21:46:22.936" v="43" actId="26606"/>
          <ac:grpSpMkLst>
            <pc:docMk/>
            <pc:sldMk cId="2171634417" sldId="1543613649"/>
            <ac:grpSpMk id="187" creationId="{7A9648D6-B41B-42D0-A817-AE2607B0B5B8}"/>
          </ac:grpSpMkLst>
        </pc:grpChg>
        <pc:picChg chg="mod">
          <ac:chgData name="Loubriel, Juan Carlos (He/Him/His)" userId="ea222dad-651c-4bde-977c-781d8270e18e" providerId="ADAL" clId="{20C7C822-DF59-45A5-8A95-3EC5030A4F8B}" dt="2024-08-13T21:46:22.947" v="44" actId="26606"/>
          <ac:picMkLst>
            <pc:docMk/>
            <pc:sldMk cId="2171634417" sldId="1543613649"/>
            <ac:picMk id="2" creationId="{A043CCE8-CBF1-B45A-4065-7EF643F02A68}"/>
          </ac:picMkLst>
        </pc:picChg>
        <pc:picChg chg="add mod modCrop">
          <ac:chgData name="Loubriel, Juan Carlos (He/Him/His)" userId="ea222dad-651c-4bde-977c-781d8270e18e" providerId="ADAL" clId="{20C7C822-DF59-45A5-8A95-3EC5030A4F8B}" dt="2024-08-20T14:46:00.589" v="2230" actId="1076"/>
          <ac:picMkLst>
            <pc:docMk/>
            <pc:sldMk cId="2171634417" sldId="1543613649"/>
            <ac:picMk id="3" creationId="{7E425192-9A41-F274-C2AB-01E3770A4006}"/>
          </ac:picMkLst>
        </pc:picChg>
        <pc:picChg chg="del">
          <ac:chgData name="Loubriel, Juan Carlos (He/Him/His)" userId="ea222dad-651c-4bde-977c-781d8270e18e" providerId="ADAL" clId="{20C7C822-DF59-45A5-8A95-3EC5030A4F8B}" dt="2024-08-13T21:42:32.817" v="15" actId="21"/>
          <ac:picMkLst>
            <pc:docMk/>
            <pc:sldMk cId="2171634417" sldId="1543613649"/>
            <ac:picMk id="5" creationId="{3072DA3A-779D-AE73-0B83-E1AD6B74515C}"/>
          </ac:picMkLst>
        </pc:picChg>
        <pc:cxnChg chg="add del">
          <ac:chgData name="Loubriel, Juan Carlos (He/Him/His)" userId="ea222dad-651c-4bde-977c-781d8270e18e" providerId="ADAL" clId="{20C7C822-DF59-45A5-8A95-3EC5030A4F8B}" dt="2024-08-13T21:45:57.765" v="39" actId="26606"/>
          <ac:cxnSpMkLst>
            <pc:docMk/>
            <pc:sldMk cId="2171634417" sldId="1543613649"/>
            <ac:cxnSpMk id="180" creationId="{C49DA8F6-BCC1-4447-B54C-57856834B94B}"/>
          </ac:cxnSpMkLst>
        </pc:cxnChg>
        <pc:cxnChg chg="add del">
          <ac:chgData name="Loubriel, Juan Carlos (He/Him/His)" userId="ea222dad-651c-4bde-977c-781d8270e18e" providerId="ADAL" clId="{20C7C822-DF59-45A5-8A95-3EC5030A4F8B}" dt="2024-08-13T21:46:22.936" v="43" actId="26606"/>
          <ac:cxnSpMkLst>
            <pc:docMk/>
            <pc:sldMk cId="2171634417" sldId="1543613649"/>
            <ac:cxnSpMk id="188" creationId="{C49DA8F6-BCC1-4447-B54C-57856834B94B}"/>
          </ac:cxnSpMkLst>
        </pc:cxnChg>
      </pc:sldChg>
      <pc:sldChg chg="del">
        <pc:chgData name="Loubriel, Juan Carlos (He/Him/His)" userId="ea222dad-651c-4bde-977c-781d8270e18e" providerId="ADAL" clId="{20C7C822-DF59-45A5-8A95-3EC5030A4F8B}" dt="2024-08-19T21:09:37.267" v="1837" actId="47"/>
        <pc:sldMkLst>
          <pc:docMk/>
          <pc:sldMk cId="2615350037" sldId="1543613660"/>
        </pc:sldMkLst>
      </pc:sldChg>
      <pc:sldChg chg="del">
        <pc:chgData name="Loubriel, Juan Carlos (He/Him/His)" userId="ea222dad-651c-4bde-977c-781d8270e18e" providerId="ADAL" clId="{20C7C822-DF59-45A5-8A95-3EC5030A4F8B}" dt="2024-08-19T21:09:41.340" v="1841" actId="47"/>
        <pc:sldMkLst>
          <pc:docMk/>
          <pc:sldMk cId="4185818578" sldId="1543613667"/>
        </pc:sldMkLst>
      </pc:sldChg>
      <pc:sldChg chg="addSp delSp modSp new mod ord setBg modNotesTx">
        <pc:chgData name="Loubriel, Juan Carlos (He/Him/His)" userId="ea222dad-651c-4bde-977c-781d8270e18e" providerId="ADAL" clId="{20C7C822-DF59-45A5-8A95-3EC5030A4F8B}" dt="2024-08-21T20:43:46.012" v="2384" actId="20577"/>
        <pc:sldMkLst>
          <pc:docMk/>
          <pc:sldMk cId="3921311604" sldId="1543613668"/>
        </pc:sldMkLst>
        <pc:spChg chg="mod">
          <ac:chgData name="Loubriel, Juan Carlos (He/Him/His)" userId="ea222dad-651c-4bde-977c-781d8270e18e" providerId="ADAL" clId="{20C7C822-DF59-45A5-8A95-3EC5030A4F8B}" dt="2024-08-21T18:54:43.834" v="2309" actId="255"/>
          <ac:spMkLst>
            <pc:docMk/>
            <pc:sldMk cId="3921311604" sldId="1543613668"/>
            <ac:spMk id="2" creationId="{3C024A04-88F5-C5D6-F6F6-BCE6BBBE27B5}"/>
          </ac:spMkLst>
        </pc:spChg>
        <pc:spChg chg="mod">
          <ac:chgData name="Loubriel, Juan Carlos (He/Him/His)" userId="ea222dad-651c-4bde-977c-781d8270e18e" providerId="ADAL" clId="{20C7C822-DF59-45A5-8A95-3EC5030A4F8B}" dt="2024-08-21T18:55:12.397" v="2311" actId="1076"/>
          <ac:spMkLst>
            <pc:docMk/>
            <pc:sldMk cId="3921311604" sldId="1543613668"/>
            <ac:spMk id="3" creationId="{60C0FC16-BA3A-2993-6A9F-1D170F6FFD55}"/>
          </ac:spMkLst>
        </pc:spChg>
        <pc:spChg chg="add mod ord">
          <ac:chgData name="Loubriel, Juan Carlos (He/Him/His)" userId="ea222dad-651c-4bde-977c-781d8270e18e" providerId="ADAL" clId="{20C7C822-DF59-45A5-8A95-3EC5030A4F8B}" dt="2024-08-19T20:25:35.970" v="1305" actId="26606"/>
          <ac:spMkLst>
            <pc:docMk/>
            <pc:sldMk cId="3921311604" sldId="1543613668"/>
            <ac:spMk id="4" creationId="{0048B4B3-F1B4-517F-067E-6A4EB9238F74}"/>
          </ac:spMkLst>
        </pc:spChg>
        <pc:spChg chg="add mod">
          <ac:chgData name="Loubriel, Juan Carlos (He/Him/His)" userId="ea222dad-651c-4bde-977c-781d8270e18e" providerId="ADAL" clId="{20C7C822-DF59-45A5-8A95-3EC5030A4F8B}" dt="2024-08-21T20:43:46.012" v="2384" actId="20577"/>
          <ac:spMkLst>
            <pc:docMk/>
            <pc:sldMk cId="3921311604" sldId="1543613668"/>
            <ac:spMk id="6" creationId="{AA3A4E3E-27DC-717D-12FF-E1E5A92D829E}"/>
          </ac:spMkLst>
        </pc:spChg>
        <pc:spChg chg="add del">
          <ac:chgData name="Loubriel, Juan Carlos (He/Him/His)" userId="ea222dad-651c-4bde-977c-781d8270e18e" providerId="ADAL" clId="{20C7C822-DF59-45A5-8A95-3EC5030A4F8B}" dt="2024-08-19T20:24:05.933" v="1277" actId="26606"/>
          <ac:spMkLst>
            <pc:docMk/>
            <pc:sldMk cId="3921311604" sldId="1543613668"/>
            <ac:spMk id="7" creationId="{2EB492CD-616E-47F8-933B-5E2D952A0593}"/>
          </ac:spMkLst>
        </pc:spChg>
        <pc:spChg chg="add del">
          <ac:chgData name="Loubriel, Juan Carlos (He/Him/His)" userId="ea222dad-651c-4bde-977c-781d8270e18e" providerId="ADAL" clId="{20C7C822-DF59-45A5-8A95-3EC5030A4F8B}" dt="2024-08-19T20:24:05.933" v="1277" actId="26606"/>
          <ac:spMkLst>
            <pc:docMk/>
            <pc:sldMk cId="3921311604" sldId="1543613668"/>
            <ac:spMk id="8" creationId="{59383CF9-23B5-4335-9B21-1791C4CF1C75}"/>
          </ac:spMkLst>
        </pc:spChg>
        <pc:spChg chg="add del">
          <ac:chgData name="Loubriel, Juan Carlos (He/Him/His)" userId="ea222dad-651c-4bde-977c-781d8270e18e" providerId="ADAL" clId="{20C7C822-DF59-45A5-8A95-3EC5030A4F8B}" dt="2024-08-19T20:24:05.933" v="1277" actId="26606"/>
          <ac:spMkLst>
            <pc:docMk/>
            <pc:sldMk cId="3921311604" sldId="1543613668"/>
            <ac:spMk id="9" creationId="{0007FE00-9498-4706-B255-6437B0252C02}"/>
          </ac:spMkLst>
        </pc:spChg>
        <pc:spChg chg="add del">
          <ac:chgData name="Loubriel, Juan Carlos (He/Him/His)" userId="ea222dad-651c-4bde-977c-781d8270e18e" providerId="ADAL" clId="{20C7C822-DF59-45A5-8A95-3EC5030A4F8B}" dt="2024-08-19T20:23:15.654" v="1267" actId="26606"/>
          <ac:spMkLst>
            <pc:docMk/>
            <pc:sldMk cId="3921311604" sldId="1543613668"/>
            <ac:spMk id="10" creationId="{DBC6133C-0615-4CE4-9132-37E609A9BDFA}"/>
          </ac:spMkLst>
        </pc:spChg>
        <pc:spChg chg="add del">
          <ac:chgData name="Loubriel, Juan Carlos (He/Him/His)" userId="ea222dad-651c-4bde-977c-781d8270e18e" providerId="ADAL" clId="{20C7C822-DF59-45A5-8A95-3EC5030A4F8B}" dt="2024-08-19T20:24:09.531" v="1279" actId="26606"/>
          <ac:spMkLst>
            <pc:docMk/>
            <pc:sldMk cId="3921311604" sldId="1543613668"/>
            <ac:spMk id="11" creationId="{DBC6133C-0615-4CE4-9132-37E609A9BDFA}"/>
          </ac:spMkLst>
        </pc:spChg>
        <pc:spChg chg="add del">
          <ac:chgData name="Loubriel, Juan Carlos (He/Him/His)" userId="ea222dad-651c-4bde-977c-781d8270e18e" providerId="ADAL" clId="{20C7C822-DF59-45A5-8A95-3EC5030A4F8B}" dt="2024-08-19T20:23:15.654" v="1267" actId="26606"/>
          <ac:spMkLst>
            <pc:docMk/>
            <pc:sldMk cId="3921311604" sldId="1543613668"/>
            <ac:spMk id="12" creationId="{169CC832-2974-4E8D-90ED-3E2941BA7336}"/>
          </ac:spMkLst>
        </pc:spChg>
        <pc:spChg chg="add del">
          <ac:chgData name="Loubriel, Juan Carlos (He/Him/His)" userId="ea222dad-651c-4bde-977c-781d8270e18e" providerId="ADAL" clId="{20C7C822-DF59-45A5-8A95-3EC5030A4F8B}" dt="2024-08-19T20:24:09.531" v="1279" actId="26606"/>
          <ac:spMkLst>
            <pc:docMk/>
            <pc:sldMk cId="3921311604" sldId="1543613668"/>
            <ac:spMk id="13" creationId="{169CC832-2974-4E8D-90ED-3E2941BA7336}"/>
          </ac:spMkLst>
        </pc:spChg>
        <pc:spChg chg="add del">
          <ac:chgData name="Loubriel, Juan Carlos (He/Him/His)" userId="ea222dad-651c-4bde-977c-781d8270e18e" providerId="ADAL" clId="{20C7C822-DF59-45A5-8A95-3EC5030A4F8B}" dt="2024-08-19T20:23:15.654" v="1267" actId="26606"/>
          <ac:spMkLst>
            <pc:docMk/>
            <pc:sldMk cId="3921311604" sldId="1543613668"/>
            <ac:spMk id="14" creationId="{55222F96-971A-4F90-B841-6BAB416C7AC1}"/>
          </ac:spMkLst>
        </pc:spChg>
        <pc:spChg chg="add del">
          <ac:chgData name="Loubriel, Juan Carlos (He/Him/His)" userId="ea222dad-651c-4bde-977c-781d8270e18e" providerId="ADAL" clId="{20C7C822-DF59-45A5-8A95-3EC5030A4F8B}" dt="2024-08-19T20:24:09.531" v="1279" actId="26606"/>
          <ac:spMkLst>
            <pc:docMk/>
            <pc:sldMk cId="3921311604" sldId="1543613668"/>
            <ac:spMk id="15" creationId="{55222F96-971A-4F90-B841-6BAB416C7AC1}"/>
          </ac:spMkLst>
        </pc:spChg>
        <pc:spChg chg="add del">
          <ac:chgData name="Loubriel, Juan Carlos (He/Him/His)" userId="ea222dad-651c-4bde-977c-781d8270e18e" providerId="ADAL" clId="{20C7C822-DF59-45A5-8A95-3EC5030A4F8B}" dt="2024-08-19T20:23:15.654" v="1267" actId="26606"/>
          <ac:spMkLst>
            <pc:docMk/>
            <pc:sldMk cId="3921311604" sldId="1543613668"/>
            <ac:spMk id="16" creationId="{08980754-6F4B-43C9-B9BE-127B6BED6586}"/>
          </ac:spMkLst>
        </pc:spChg>
        <pc:spChg chg="add del">
          <ac:chgData name="Loubriel, Juan Carlos (He/Him/His)" userId="ea222dad-651c-4bde-977c-781d8270e18e" providerId="ADAL" clId="{20C7C822-DF59-45A5-8A95-3EC5030A4F8B}" dt="2024-08-19T20:24:09.531" v="1279" actId="26606"/>
          <ac:spMkLst>
            <pc:docMk/>
            <pc:sldMk cId="3921311604" sldId="1543613668"/>
            <ac:spMk id="17" creationId="{08980754-6F4B-43C9-B9BE-127B6BED6586}"/>
          </ac:spMkLst>
        </pc:spChg>
        <pc:spChg chg="add del">
          <ac:chgData name="Loubriel, Juan Carlos (He/Him/His)" userId="ea222dad-651c-4bde-977c-781d8270e18e" providerId="ADAL" clId="{20C7C822-DF59-45A5-8A95-3EC5030A4F8B}" dt="2024-08-19T20:23:15.654" v="1267" actId="26606"/>
          <ac:spMkLst>
            <pc:docMk/>
            <pc:sldMk cId="3921311604" sldId="1543613668"/>
            <ac:spMk id="18" creationId="{2C1BBA94-3F40-40AA-8BB9-E69E25E537C1}"/>
          </ac:spMkLst>
        </pc:spChg>
        <pc:spChg chg="add del">
          <ac:chgData name="Loubriel, Juan Carlos (He/Him/His)" userId="ea222dad-651c-4bde-977c-781d8270e18e" providerId="ADAL" clId="{20C7C822-DF59-45A5-8A95-3EC5030A4F8B}" dt="2024-08-19T20:24:09.531" v="1279" actId="26606"/>
          <ac:spMkLst>
            <pc:docMk/>
            <pc:sldMk cId="3921311604" sldId="1543613668"/>
            <ac:spMk id="19" creationId="{2C1BBA94-3F40-40AA-8BB9-E69E25E537C1}"/>
          </ac:spMkLst>
        </pc:spChg>
        <pc:spChg chg="add del">
          <ac:chgData name="Loubriel, Juan Carlos (He/Him/His)" userId="ea222dad-651c-4bde-977c-781d8270e18e" providerId="ADAL" clId="{20C7C822-DF59-45A5-8A95-3EC5030A4F8B}" dt="2024-08-19T20:23:18.617" v="1269" actId="26606"/>
          <ac:spMkLst>
            <pc:docMk/>
            <pc:sldMk cId="3921311604" sldId="1543613668"/>
            <ac:spMk id="20" creationId="{F13C74B1-5B17-4795-BED0-7140497B445A}"/>
          </ac:spMkLst>
        </pc:spChg>
        <pc:spChg chg="add del">
          <ac:chgData name="Loubriel, Juan Carlos (He/Him/His)" userId="ea222dad-651c-4bde-977c-781d8270e18e" providerId="ADAL" clId="{20C7C822-DF59-45A5-8A95-3EC5030A4F8B}" dt="2024-08-19T20:23:18.617" v="1269" actId="26606"/>
          <ac:spMkLst>
            <pc:docMk/>
            <pc:sldMk cId="3921311604" sldId="1543613668"/>
            <ac:spMk id="21" creationId="{D4974D33-8DC5-464E-8C6D-BE58F0669C17}"/>
          </ac:spMkLst>
        </pc:spChg>
        <pc:spChg chg="add del">
          <ac:chgData name="Loubriel, Juan Carlos (He/Him/His)" userId="ea222dad-651c-4bde-977c-781d8270e18e" providerId="ADAL" clId="{20C7C822-DF59-45A5-8A95-3EC5030A4F8B}" dt="2024-08-19T20:24:11.453" v="1281" actId="26606"/>
          <ac:spMkLst>
            <pc:docMk/>
            <pc:sldMk cId="3921311604" sldId="1543613668"/>
            <ac:spMk id="22" creationId="{2B97F24A-32CE-4C1C-A50D-3016B394DCFB}"/>
          </ac:spMkLst>
        </pc:spChg>
        <pc:spChg chg="add del">
          <ac:chgData name="Loubriel, Juan Carlos (He/Him/His)" userId="ea222dad-651c-4bde-977c-781d8270e18e" providerId="ADAL" clId="{20C7C822-DF59-45A5-8A95-3EC5030A4F8B}" dt="2024-08-19T20:23:20.861" v="1271" actId="26606"/>
          <ac:spMkLst>
            <pc:docMk/>
            <pc:sldMk cId="3921311604" sldId="1543613668"/>
            <ac:spMk id="23" creationId="{C4285719-470E-454C-AF62-8323075F1F5B}"/>
          </ac:spMkLst>
        </pc:spChg>
        <pc:spChg chg="add del">
          <ac:chgData name="Loubriel, Juan Carlos (He/Him/His)" userId="ea222dad-651c-4bde-977c-781d8270e18e" providerId="ADAL" clId="{20C7C822-DF59-45A5-8A95-3EC5030A4F8B}" dt="2024-08-19T20:23:20.861" v="1271" actId="26606"/>
          <ac:spMkLst>
            <pc:docMk/>
            <pc:sldMk cId="3921311604" sldId="1543613668"/>
            <ac:spMk id="24" creationId="{CD9FE4EF-C4D8-49A0-B2FF-81D8DB7D8A24}"/>
          </ac:spMkLst>
        </pc:spChg>
        <pc:spChg chg="add del">
          <ac:chgData name="Loubriel, Juan Carlos (He/Him/His)" userId="ea222dad-651c-4bde-977c-781d8270e18e" providerId="ADAL" clId="{20C7C822-DF59-45A5-8A95-3EC5030A4F8B}" dt="2024-08-19T20:23:20.861" v="1271" actId="26606"/>
          <ac:spMkLst>
            <pc:docMk/>
            <pc:sldMk cId="3921311604" sldId="1543613668"/>
            <ac:spMk id="25" creationId="{4300840D-0A0B-4512-BACA-B439D5B9C57C}"/>
          </ac:spMkLst>
        </pc:spChg>
        <pc:spChg chg="add del">
          <ac:chgData name="Loubriel, Juan Carlos (He/Him/His)" userId="ea222dad-651c-4bde-977c-781d8270e18e" providerId="ADAL" clId="{20C7C822-DF59-45A5-8A95-3EC5030A4F8B}" dt="2024-08-19T20:23:20.861" v="1271" actId="26606"/>
          <ac:spMkLst>
            <pc:docMk/>
            <pc:sldMk cId="3921311604" sldId="1543613668"/>
            <ac:spMk id="26" creationId="{D2B78728-A580-49A7-84F9-6EF6F583ADE0}"/>
          </ac:spMkLst>
        </pc:spChg>
        <pc:spChg chg="add del">
          <ac:chgData name="Loubriel, Juan Carlos (He/Him/His)" userId="ea222dad-651c-4bde-977c-781d8270e18e" providerId="ADAL" clId="{20C7C822-DF59-45A5-8A95-3EC5030A4F8B}" dt="2024-08-19T20:23:20.861" v="1271" actId="26606"/>
          <ac:spMkLst>
            <pc:docMk/>
            <pc:sldMk cId="3921311604" sldId="1543613668"/>
            <ac:spMk id="27" creationId="{38FAA1A1-D861-433F-88FA-1E9D6FD31D11}"/>
          </ac:spMkLst>
        </pc:spChg>
        <pc:spChg chg="add del">
          <ac:chgData name="Loubriel, Juan Carlos (He/Him/His)" userId="ea222dad-651c-4bde-977c-781d8270e18e" providerId="ADAL" clId="{20C7C822-DF59-45A5-8A95-3EC5030A4F8B}" dt="2024-08-19T20:23:20.861" v="1271" actId="26606"/>
          <ac:spMkLst>
            <pc:docMk/>
            <pc:sldMk cId="3921311604" sldId="1543613668"/>
            <ac:spMk id="28" creationId="{8D71EDA1-87BF-4D5D-AB79-F346FD19278A}"/>
          </ac:spMkLst>
        </pc:spChg>
        <pc:spChg chg="add del">
          <ac:chgData name="Loubriel, Juan Carlos (He/Him/His)" userId="ea222dad-651c-4bde-977c-781d8270e18e" providerId="ADAL" clId="{20C7C822-DF59-45A5-8A95-3EC5030A4F8B}" dt="2024-08-19T20:24:11.453" v="1281" actId="26606"/>
          <ac:spMkLst>
            <pc:docMk/>
            <pc:sldMk cId="3921311604" sldId="1543613668"/>
            <ac:spMk id="29" creationId="{CD8B4F24-440B-49E9-B85D-733523DC064B}"/>
          </ac:spMkLst>
        </pc:spChg>
        <pc:spChg chg="add del">
          <ac:chgData name="Loubriel, Juan Carlos (He/Him/His)" userId="ea222dad-651c-4bde-977c-781d8270e18e" providerId="ADAL" clId="{20C7C822-DF59-45A5-8A95-3EC5030A4F8B}" dt="2024-08-19T20:23:33.076" v="1273" actId="26606"/>
          <ac:spMkLst>
            <pc:docMk/>
            <pc:sldMk cId="3921311604" sldId="1543613668"/>
            <ac:spMk id="30" creationId="{7ED7575E-88D2-B771-681D-46A7E55415DD}"/>
          </ac:spMkLst>
        </pc:spChg>
        <pc:spChg chg="add del">
          <ac:chgData name="Loubriel, Juan Carlos (He/Him/His)" userId="ea222dad-651c-4bde-977c-781d8270e18e" providerId="ADAL" clId="{20C7C822-DF59-45A5-8A95-3EC5030A4F8B}" dt="2024-08-19T20:24:43.688" v="1286" actId="26606"/>
          <ac:spMkLst>
            <pc:docMk/>
            <pc:sldMk cId="3921311604" sldId="1543613668"/>
            <ac:spMk id="32" creationId="{2B97F24A-32CE-4C1C-A50D-3016B394DCFB}"/>
          </ac:spMkLst>
        </pc:spChg>
        <pc:spChg chg="add del">
          <ac:chgData name="Loubriel, Juan Carlos (He/Him/His)" userId="ea222dad-651c-4bde-977c-781d8270e18e" providerId="ADAL" clId="{20C7C822-DF59-45A5-8A95-3EC5030A4F8B}" dt="2024-08-19T20:24:43.688" v="1286" actId="26606"/>
          <ac:spMkLst>
            <pc:docMk/>
            <pc:sldMk cId="3921311604" sldId="1543613668"/>
            <ac:spMk id="33" creationId="{CD8B4F24-440B-49E9-B85D-733523DC064B}"/>
          </ac:spMkLst>
        </pc:spChg>
        <pc:spChg chg="add del">
          <ac:chgData name="Loubriel, Juan Carlos (He/Him/His)" userId="ea222dad-651c-4bde-977c-781d8270e18e" providerId="ADAL" clId="{20C7C822-DF59-45A5-8A95-3EC5030A4F8B}" dt="2024-08-19T20:25:12.088" v="1298" actId="26606"/>
          <ac:spMkLst>
            <pc:docMk/>
            <pc:sldMk cId="3921311604" sldId="1543613668"/>
            <ac:spMk id="34" creationId="{2B97F24A-32CE-4C1C-A50D-3016B394DCFB}"/>
          </ac:spMkLst>
        </pc:spChg>
        <pc:spChg chg="add del">
          <ac:chgData name="Loubriel, Juan Carlos (He/Him/His)" userId="ea222dad-651c-4bde-977c-781d8270e18e" providerId="ADAL" clId="{20C7C822-DF59-45A5-8A95-3EC5030A4F8B}" dt="2024-08-19T20:24:44.782" v="1288" actId="26606"/>
          <ac:spMkLst>
            <pc:docMk/>
            <pc:sldMk cId="3921311604" sldId="1543613668"/>
            <ac:spMk id="35" creationId="{131BAD53-4E89-4F62-BBB7-26359763ED39}"/>
          </ac:spMkLst>
        </pc:spChg>
        <pc:spChg chg="add del">
          <ac:chgData name="Loubriel, Juan Carlos (He/Him/His)" userId="ea222dad-651c-4bde-977c-781d8270e18e" providerId="ADAL" clId="{20C7C822-DF59-45A5-8A95-3EC5030A4F8B}" dt="2024-08-19T20:24:44.782" v="1288" actId="26606"/>
          <ac:spMkLst>
            <pc:docMk/>
            <pc:sldMk cId="3921311604" sldId="1543613668"/>
            <ac:spMk id="36" creationId="{62756DA2-40EB-4C6F-B962-5822FFB54FB6}"/>
          </ac:spMkLst>
        </pc:spChg>
        <pc:spChg chg="add del">
          <ac:chgData name="Loubriel, Juan Carlos (He/Him/His)" userId="ea222dad-651c-4bde-977c-781d8270e18e" providerId="ADAL" clId="{20C7C822-DF59-45A5-8A95-3EC5030A4F8B}" dt="2024-08-19T20:25:12.088" v="1298" actId="26606"/>
          <ac:spMkLst>
            <pc:docMk/>
            <pc:sldMk cId="3921311604" sldId="1543613668"/>
            <ac:spMk id="37" creationId="{CD8B4F24-440B-49E9-B85D-733523DC064B}"/>
          </ac:spMkLst>
        </pc:spChg>
        <pc:spChg chg="add del">
          <ac:chgData name="Loubriel, Juan Carlos (He/Him/His)" userId="ea222dad-651c-4bde-977c-781d8270e18e" providerId="ADAL" clId="{20C7C822-DF59-45A5-8A95-3EC5030A4F8B}" dt="2024-08-19T20:24:50.627" v="1290" actId="26606"/>
          <ac:spMkLst>
            <pc:docMk/>
            <pc:sldMk cId="3921311604" sldId="1543613668"/>
            <ac:spMk id="38" creationId="{DBC6133C-0615-4CE4-9132-37E609A9BDFA}"/>
          </ac:spMkLst>
        </pc:spChg>
        <pc:spChg chg="add del">
          <ac:chgData name="Loubriel, Juan Carlos (He/Him/His)" userId="ea222dad-651c-4bde-977c-781d8270e18e" providerId="ADAL" clId="{20C7C822-DF59-45A5-8A95-3EC5030A4F8B}" dt="2024-08-19T20:24:50.627" v="1290" actId="26606"/>
          <ac:spMkLst>
            <pc:docMk/>
            <pc:sldMk cId="3921311604" sldId="1543613668"/>
            <ac:spMk id="39" creationId="{169CC832-2974-4E8D-90ED-3E2941BA7336}"/>
          </ac:spMkLst>
        </pc:spChg>
        <pc:spChg chg="add del">
          <ac:chgData name="Loubriel, Juan Carlos (He/Him/His)" userId="ea222dad-651c-4bde-977c-781d8270e18e" providerId="ADAL" clId="{20C7C822-DF59-45A5-8A95-3EC5030A4F8B}" dt="2024-08-19T20:24:50.627" v="1290" actId="26606"/>
          <ac:spMkLst>
            <pc:docMk/>
            <pc:sldMk cId="3921311604" sldId="1543613668"/>
            <ac:spMk id="40" creationId="{55222F96-971A-4F90-B841-6BAB416C7AC1}"/>
          </ac:spMkLst>
        </pc:spChg>
        <pc:spChg chg="add del">
          <ac:chgData name="Loubriel, Juan Carlos (He/Him/His)" userId="ea222dad-651c-4bde-977c-781d8270e18e" providerId="ADAL" clId="{20C7C822-DF59-45A5-8A95-3EC5030A4F8B}" dt="2024-08-19T20:24:50.627" v="1290" actId="26606"/>
          <ac:spMkLst>
            <pc:docMk/>
            <pc:sldMk cId="3921311604" sldId="1543613668"/>
            <ac:spMk id="41" creationId="{08980754-6F4B-43C9-B9BE-127B6BED6586}"/>
          </ac:spMkLst>
        </pc:spChg>
        <pc:spChg chg="add del">
          <ac:chgData name="Loubriel, Juan Carlos (He/Him/His)" userId="ea222dad-651c-4bde-977c-781d8270e18e" providerId="ADAL" clId="{20C7C822-DF59-45A5-8A95-3EC5030A4F8B}" dt="2024-08-19T20:24:50.627" v="1290" actId="26606"/>
          <ac:spMkLst>
            <pc:docMk/>
            <pc:sldMk cId="3921311604" sldId="1543613668"/>
            <ac:spMk id="42" creationId="{2C1BBA94-3F40-40AA-8BB9-E69E25E537C1}"/>
          </ac:spMkLst>
        </pc:spChg>
        <pc:spChg chg="add del">
          <ac:chgData name="Loubriel, Juan Carlos (He/Him/His)" userId="ea222dad-651c-4bde-977c-781d8270e18e" providerId="ADAL" clId="{20C7C822-DF59-45A5-8A95-3EC5030A4F8B}" dt="2024-08-19T20:25:13.060" v="1300" actId="26606"/>
          <ac:spMkLst>
            <pc:docMk/>
            <pc:sldMk cId="3921311604" sldId="1543613668"/>
            <ac:spMk id="43" creationId="{131BAD53-4E89-4F62-BBB7-26359763ED39}"/>
          </ac:spMkLst>
        </pc:spChg>
        <pc:spChg chg="add del">
          <ac:chgData name="Loubriel, Juan Carlos (He/Him/His)" userId="ea222dad-651c-4bde-977c-781d8270e18e" providerId="ADAL" clId="{20C7C822-DF59-45A5-8A95-3EC5030A4F8B}" dt="2024-08-19T20:25:05.048" v="1292" actId="26606"/>
          <ac:spMkLst>
            <pc:docMk/>
            <pc:sldMk cId="3921311604" sldId="1543613668"/>
            <ac:spMk id="44" creationId="{327D73B4-9F5C-4A64-A179-51B9500CB8B5}"/>
          </ac:spMkLst>
        </pc:spChg>
        <pc:spChg chg="add del">
          <ac:chgData name="Loubriel, Juan Carlos (He/Him/His)" userId="ea222dad-651c-4bde-977c-781d8270e18e" providerId="ADAL" clId="{20C7C822-DF59-45A5-8A95-3EC5030A4F8B}" dt="2024-08-19T20:25:05.048" v="1292" actId="26606"/>
          <ac:spMkLst>
            <pc:docMk/>
            <pc:sldMk cId="3921311604" sldId="1543613668"/>
            <ac:spMk id="45" creationId="{C1F06963-6374-4B48-844F-071A9BAAAE02}"/>
          </ac:spMkLst>
        </pc:spChg>
        <pc:spChg chg="add del">
          <ac:chgData name="Loubriel, Juan Carlos (He/Him/His)" userId="ea222dad-651c-4bde-977c-781d8270e18e" providerId="ADAL" clId="{20C7C822-DF59-45A5-8A95-3EC5030A4F8B}" dt="2024-08-19T20:25:13.060" v="1300" actId="26606"/>
          <ac:spMkLst>
            <pc:docMk/>
            <pc:sldMk cId="3921311604" sldId="1543613668"/>
            <ac:spMk id="47" creationId="{62756DA2-40EB-4C6F-B962-5822FFB54FB6}"/>
          </ac:spMkLst>
        </pc:spChg>
        <pc:spChg chg="add del">
          <ac:chgData name="Loubriel, Juan Carlos (He/Him/His)" userId="ea222dad-651c-4bde-977c-781d8270e18e" providerId="ADAL" clId="{20C7C822-DF59-45A5-8A95-3EC5030A4F8B}" dt="2024-08-19T20:25:35.970" v="1305" actId="26606"/>
          <ac:spMkLst>
            <pc:docMk/>
            <pc:sldMk cId="3921311604" sldId="1543613668"/>
            <ac:spMk id="48" creationId="{2B97F24A-32CE-4C1C-A50D-3016B394DCFB}"/>
          </ac:spMkLst>
        </pc:spChg>
        <pc:spChg chg="add del">
          <ac:chgData name="Loubriel, Juan Carlos (He/Him/His)" userId="ea222dad-651c-4bde-977c-781d8270e18e" providerId="ADAL" clId="{20C7C822-DF59-45A5-8A95-3EC5030A4F8B}" dt="2024-08-19T20:25:05.048" v="1292" actId="26606"/>
          <ac:spMkLst>
            <pc:docMk/>
            <pc:sldMk cId="3921311604" sldId="1543613668"/>
            <ac:spMk id="49" creationId="{E3020543-B24B-4EC4-8FFC-8DD88EEA91A8}"/>
          </ac:spMkLst>
        </pc:spChg>
        <pc:spChg chg="add del">
          <ac:chgData name="Loubriel, Juan Carlos (He/Him/His)" userId="ea222dad-651c-4bde-977c-781d8270e18e" providerId="ADAL" clId="{20C7C822-DF59-45A5-8A95-3EC5030A4F8B}" dt="2024-08-19T20:25:14.883" v="1302" actId="26606"/>
          <ac:spMkLst>
            <pc:docMk/>
            <pc:sldMk cId="3921311604" sldId="1543613668"/>
            <ac:spMk id="51" creationId="{DBC6133C-0615-4CE4-9132-37E609A9BDFA}"/>
          </ac:spMkLst>
        </pc:spChg>
        <pc:spChg chg="add del">
          <ac:chgData name="Loubriel, Juan Carlos (He/Him/His)" userId="ea222dad-651c-4bde-977c-781d8270e18e" providerId="ADAL" clId="{20C7C822-DF59-45A5-8A95-3EC5030A4F8B}" dt="2024-08-19T20:25:10.151" v="1294" actId="26606"/>
          <ac:spMkLst>
            <pc:docMk/>
            <pc:sldMk cId="3921311604" sldId="1543613668"/>
            <ac:spMk id="52" creationId="{8D1AA55E-40D5-461B-A5A8-4AE8AAB71B08}"/>
          </ac:spMkLst>
        </pc:spChg>
        <pc:spChg chg="add del">
          <ac:chgData name="Loubriel, Juan Carlos (He/Him/His)" userId="ea222dad-651c-4bde-977c-781d8270e18e" providerId="ADAL" clId="{20C7C822-DF59-45A5-8A95-3EC5030A4F8B}" dt="2024-08-19T20:25:10.151" v="1294" actId="26606"/>
          <ac:spMkLst>
            <pc:docMk/>
            <pc:sldMk cId="3921311604" sldId="1543613668"/>
            <ac:spMk id="54" creationId="{6CB927A4-E432-4310-9CD5-E89FF5063179}"/>
          </ac:spMkLst>
        </pc:spChg>
        <pc:spChg chg="add del">
          <ac:chgData name="Loubriel, Juan Carlos (He/Him/His)" userId="ea222dad-651c-4bde-977c-781d8270e18e" providerId="ADAL" clId="{20C7C822-DF59-45A5-8A95-3EC5030A4F8B}" dt="2024-08-19T20:25:10.151" v="1294" actId="26606"/>
          <ac:spMkLst>
            <pc:docMk/>
            <pc:sldMk cId="3921311604" sldId="1543613668"/>
            <ac:spMk id="55" creationId="{E3020543-B24B-4EC4-8FFC-8DD88EEA91A8}"/>
          </ac:spMkLst>
        </pc:spChg>
        <pc:spChg chg="add del">
          <ac:chgData name="Loubriel, Juan Carlos (He/Him/His)" userId="ea222dad-651c-4bde-977c-781d8270e18e" providerId="ADAL" clId="{20C7C822-DF59-45A5-8A95-3EC5030A4F8B}" dt="2024-08-19T20:25:14.883" v="1302" actId="26606"/>
          <ac:spMkLst>
            <pc:docMk/>
            <pc:sldMk cId="3921311604" sldId="1543613668"/>
            <ac:spMk id="56" creationId="{169CC832-2974-4E8D-90ED-3E2941BA7336}"/>
          </ac:spMkLst>
        </pc:spChg>
        <pc:spChg chg="add del">
          <ac:chgData name="Loubriel, Juan Carlos (He/Him/His)" userId="ea222dad-651c-4bde-977c-781d8270e18e" providerId="ADAL" clId="{20C7C822-DF59-45A5-8A95-3EC5030A4F8B}" dt="2024-08-19T20:25:14.883" v="1302" actId="26606"/>
          <ac:spMkLst>
            <pc:docMk/>
            <pc:sldMk cId="3921311604" sldId="1543613668"/>
            <ac:spMk id="57" creationId="{55222F96-971A-4F90-B841-6BAB416C7AC1}"/>
          </ac:spMkLst>
        </pc:spChg>
        <pc:spChg chg="add del">
          <ac:chgData name="Loubriel, Juan Carlos (He/Him/His)" userId="ea222dad-651c-4bde-977c-781d8270e18e" providerId="ADAL" clId="{20C7C822-DF59-45A5-8A95-3EC5030A4F8B}" dt="2024-08-19T20:25:14.883" v="1302" actId="26606"/>
          <ac:spMkLst>
            <pc:docMk/>
            <pc:sldMk cId="3921311604" sldId="1543613668"/>
            <ac:spMk id="58" creationId="{08980754-6F4B-43C9-B9BE-127B6BED6586}"/>
          </ac:spMkLst>
        </pc:spChg>
        <pc:spChg chg="add del">
          <ac:chgData name="Loubriel, Juan Carlos (He/Him/His)" userId="ea222dad-651c-4bde-977c-781d8270e18e" providerId="ADAL" clId="{20C7C822-DF59-45A5-8A95-3EC5030A4F8B}" dt="2024-08-19T20:25:14.883" v="1302" actId="26606"/>
          <ac:spMkLst>
            <pc:docMk/>
            <pc:sldMk cId="3921311604" sldId="1543613668"/>
            <ac:spMk id="59" creationId="{2C1BBA94-3F40-40AA-8BB9-E69E25E537C1}"/>
          </ac:spMkLst>
        </pc:spChg>
        <pc:spChg chg="add del">
          <ac:chgData name="Loubriel, Juan Carlos (He/Him/His)" userId="ea222dad-651c-4bde-977c-781d8270e18e" providerId="ADAL" clId="{20C7C822-DF59-45A5-8A95-3EC5030A4F8B}" dt="2024-08-19T20:25:35.970" v="1305" actId="26606"/>
          <ac:spMkLst>
            <pc:docMk/>
            <pc:sldMk cId="3921311604" sldId="1543613668"/>
            <ac:spMk id="60" creationId="{CD8B4F24-440B-49E9-B85D-733523DC064B}"/>
          </ac:spMkLst>
        </pc:spChg>
        <pc:grpChg chg="add del">
          <ac:chgData name="Loubriel, Juan Carlos (He/Him/His)" userId="ea222dad-651c-4bde-977c-781d8270e18e" providerId="ADAL" clId="{20C7C822-DF59-45A5-8A95-3EC5030A4F8B}" dt="2024-08-19T20:25:05.048" v="1292" actId="26606"/>
          <ac:grpSpMkLst>
            <pc:docMk/>
            <pc:sldMk cId="3921311604" sldId="1543613668"/>
            <ac:grpSpMk id="46" creationId="{5614C7C0-FA1D-4105-8345-1DF76F9870A8}"/>
          </ac:grpSpMkLst>
        </pc:grpChg>
        <pc:picChg chg="add mod ord">
          <ac:chgData name="Loubriel, Juan Carlos (He/Him/His)" userId="ea222dad-651c-4bde-977c-781d8270e18e" providerId="ADAL" clId="{20C7C822-DF59-45A5-8A95-3EC5030A4F8B}" dt="2024-08-19T20:25:35.970" v="1305" actId="26606"/>
          <ac:picMkLst>
            <pc:docMk/>
            <pc:sldMk cId="3921311604" sldId="1543613668"/>
            <ac:picMk id="5" creationId="{18AAC443-2CA7-A80B-7526-CE2BFCF2E1E9}"/>
          </ac:picMkLst>
        </pc:picChg>
        <pc:cxnChg chg="add del">
          <ac:chgData name="Loubriel, Juan Carlos (He/Him/His)" userId="ea222dad-651c-4bde-977c-781d8270e18e" providerId="ADAL" clId="{20C7C822-DF59-45A5-8A95-3EC5030A4F8B}" dt="2024-08-19T20:23:33.076" v="1273" actId="26606"/>
          <ac:cxnSpMkLst>
            <pc:docMk/>
            <pc:sldMk cId="3921311604" sldId="1543613668"/>
            <ac:cxnSpMk id="31" creationId="{249EDD1B-F94D-B4E6-ACAA-566B9A26FDE3}"/>
          </ac:cxnSpMkLst>
        </pc:cxnChg>
        <pc:cxnChg chg="add del">
          <ac:chgData name="Loubriel, Juan Carlos (He/Him/His)" userId="ea222dad-651c-4bde-977c-781d8270e18e" providerId="ADAL" clId="{20C7C822-DF59-45A5-8A95-3EC5030A4F8B}" dt="2024-08-19T20:25:05.048" v="1292" actId="26606"/>
          <ac:cxnSpMkLst>
            <pc:docMk/>
            <pc:sldMk cId="3921311604" sldId="1543613668"/>
            <ac:cxnSpMk id="50" creationId="{C49DA8F6-BCC1-4447-B54C-57856834B94B}"/>
          </ac:cxnSpMkLst>
        </pc:cxnChg>
        <pc:cxnChg chg="add del">
          <ac:chgData name="Loubriel, Juan Carlos (He/Him/His)" userId="ea222dad-651c-4bde-977c-781d8270e18e" providerId="ADAL" clId="{20C7C822-DF59-45A5-8A95-3EC5030A4F8B}" dt="2024-08-19T20:25:10.151" v="1294" actId="26606"/>
          <ac:cxnSpMkLst>
            <pc:docMk/>
            <pc:sldMk cId="3921311604" sldId="1543613668"/>
            <ac:cxnSpMk id="53" creationId="{7EB498BD-8089-4626-91EA-4978EBEF535E}"/>
          </ac:cxnSpMkLst>
        </pc:cxnChg>
      </pc:sldChg>
      <pc:sldChg chg="new del">
        <pc:chgData name="Loubriel, Juan Carlos (He/Him/His)" userId="ea222dad-651c-4bde-977c-781d8270e18e" providerId="ADAL" clId="{20C7C822-DF59-45A5-8A95-3EC5030A4F8B}" dt="2024-08-13T21:47:42.894" v="50" actId="680"/>
        <pc:sldMkLst>
          <pc:docMk/>
          <pc:sldMk cId="2298195160" sldId="1543613669"/>
        </pc:sldMkLst>
      </pc:sldChg>
      <pc:sldChg chg="addSp modSp new del mod">
        <pc:chgData name="Loubriel, Juan Carlos (He/Him/His)" userId="ea222dad-651c-4bde-977c-781d8270e18e" providerId="ADAL" clId="{20C7C822-DF59-45A5-8A95-3EC5030A4F8B}" dt="2024-08-19T21:09:35.243" v="1834" actId="47"/>
        <pc:sldMkLst>
          <pc:docMk/>
          <pc:sldMk cId="2972784625" sldId="1543613669"/>
        </pc:sldMkLst>
        <pc:spChg chg="mod">
          <ac:chgData name="Loubriel, Juan Carlos (He/Him/His)" userId="ea222dad-651c-4bde-977c-781d8270e18e" providerId="ADAL" clId="{20C7C822-DF59-45A5-8A95-3EC5030A4F8B}" dt="2024-08-13T22:24:15.030" v="92" actId="20577"/>
          <ac:spMkLst>
            <pc:docMk/>
            <pc:sldMk cId="2972784625" sldId="1543613669"/>
            <ac:spMk id="3" creationId="{302A3A0A-159C-7206-7595-437D5D1A9465}"/>
          </ac:spMkLst>
        </pc:spChg>
        <pc:picChg chg="add mod">
          <ac:chgData name="Loubriel, Juan Carlos (He/Him/His)" userId="ea222dad-651c-4bde-977c-781d8270e18e" providerId="ADAL" clId="{20C7C822-DF59-45A5-8A95-3EC5030A4F8B}" dt="2024-08-14T01:22:43.726" v="93" actId="1076"/>
          <ac:picMkLst>
            <pc:docMk/>
            <pc:sldMk cId="2972784625" sldId="1543613669"/>
            <ac:picMk id="5" creationId="{8C9C01C3-4492-3335-89D7-9AC08F93F2C8}"/>
          </ac:picMkLst>
        </pc:picChg>
      </pc:sldChg>
      <pc:sldChg chg="add del">
        <pc:chgData name="Loubriel, Juan Carlos (He/Him/His)" userId="ea222dad-651c-4bde-977c-781d8270e18e" providerId="ADAL" clId="{20C7C822-DF59-45A5-8A95-3EC5030A4F8B}" dt="2024-08-13T21:50:04.463" v="59"/>
        <pc:sldMkLst>
          <pc:docMk/>
          <pc:sldMk cId="907810019" sldId="1543613670"/>
        </pc:sldMkLst>
      </pc:sldChg>
      <pc:sldChg chg="new del">
        <pc:chgData name="Loubriel, Juan Carlos (He/Him/His)" userId="ea222dad-651c-4bde-977c-781d8270e18e" providerId="ADAL" clId="{20C7C822-DF59-45A5-8A95-3EC5030A4F8B}" dt="2024-08-19T21:09:33.485" v="1833" actId="47"/>
        <pc:sldMkLst>
          <pc:docMk/>
          <pc:sldMk cId="991547564" sldId="1543613670"/>
        </pc:sldMkLst>
      </pc:sldChg>
      <pc:sldChg chg="add del">
        <pc:chgData name="Loubriel, Juan Carlos (He/Him/His)" userId="ea222dad-651c-4bde-977c-781d8270e18e" providerId="ADAL" clId="{20C7C822-DF59-45A5-8A95-3EC5030A4F8B}" dt="2024-08-13T21:49:59.656" v="57"/>
        <pc:sldMkLst>
          <pc:docMk/>
          <pc:sldMk cId="3119137337" sldId="1543613670"/>
        </pc:sldMkLst>
      </pc:sldChg>
      <pc:sldChg chg="new del">
        <pc:chgData name="Loubriel, Juan Carlos (He/Him/His)" userId="ea222dad-651c-4bde-977c-781d8270e18e" providerId="ADAL" clId="{20C7C822-DF59-45A5-8A95-3EC5030A4F8B}" dt="2024-08-13T21:51:51.057" v="66" actId="680"/>
        <pc:sldMkLst>
          <pc:docMk/>
          <pc:sldMk cId="4235286809" sldId="1543613670"/>
        </pc:sldMkLst>
      </pc:sldChg>
      <pc:sldChg chg="addSp delSp modSp add del mod setBg">
        <pc:chgData name="Loubriel, Juan Carlos (He/Him/His)" userId="ea222dad-651c-4bde-977c-781d8270e18e" providerId="ADAL" clId="{20C7C822-DF59-45A5-8A95-3EC5030A4F8B}" dt="2024-08-19T20:25:50.963" v="1308" actId="2696"/>
        <pc:sldMkLst>
          <pc:docMk/>
          <pc:sldMk cId="3444088742" sldId="1543613671"/>
        </pc:sldMkLst>
        <pc:spChg chg="mod">
          <ac:chgData name="Loubriel, Juan Carlos (He/Him/His)" userId="ea222dad-651c-4bde-977c-781d8270e18e" providerId="ADAL" clId="{20C7C822-DF59-45A5-8A95-3EC5030A4F8B}" dt="2024-08-15T16:02:40.754" v="167" actId="26606"/>
          <ac:spMkLst>
            <pc:docMk/>
            <pc:sldMk cId="3444088742" sldId="1543613671"/>
            <ac:spMk id="2" creationId="{BB72B6A5-7691-6EEC-E6F5-86066B6141C1}"/>
          </ac:spMkLst>
        </pc:spChg>
        <pc:spChg chg="del mod">
          <ac:chgData name="Loubriel, Juan Carlos (He/Him/His)" userId="ea222dad-651c-4bde-977c-781d8270e18e" providerId="ADAL" clId="{20C7C822-DF59-45A5-8A95-3EC5030A4F8B}" dt="2024-08-15T15:49:15.629" v="106"/>
          <ac:spMkLst>
            <pc:docMk/>
            <pc:sldMk cId="3444088742" sldId="1543613671"/>
            <ac:spMk id="3" creationId="{6792C77A-2DE6-9F3F-091D-374CC6C0D97F}"/>
          </ac:spMkLst>
        </pc:spChg>
        <pc:spChg chg="mod">
          <ac:chgData name="Loubriel, Juan Carlos (He/Him/His)" userId="ea222dad-651c-4bde-977c-781d8270e18e" providerId="ADAL" clId="{20C7C822-DF59-45A5-8A95-3EC5030A4F8B}" dt="2024-08-15T16:02:40.754" v="167" actId="26606"/>
          <ac:spMkLst>
            <pc:docMk/>
            <pc:sldMk cId="3444088742" sldId="1543613671"/>
            <ac:spMk id="6" creationId="{CAF2A108-DC71-49FE-B293-93956A87FED5}"/>
          </ac:spMkLst>
        </pc:spChg>
        <pc:spChg chg="add del">
          <ac:chgData name="Loubriel, Juan Carlos (He/Him/His)" userId="ea222dad-651c-4bde-977c-781d8270e18e" providerId="ADAL" clId="{20C7C822-DF59-45A5-8A95-3EC5030A4F8B}" dt="2024-08-15T16:02:40.754" v="167" actId="26606"/>
          <ac:spMkLst>
            <pc:docMk/>
            <pc:sldMk cId="3444088742" sldId="1543613671"/>
            <ac:spMk id="11" creationId="{F13C74B1-5B17-4795-BED0-7140497B445A}"/>
          </ac:spMkLst>
        </pc:spChg>
        <pc:spChg chg="add del">
          <ac:chgData name="Loubriel, Juan Carlos (He/Him/His)" userId="ea222dad-651c-4bde-977c-781d8270e18e" providerId="ADAL" clId="{20C7C822-DF59-45A5-8A95-3EC5030A4F8B}" dt="2024-08-15T16:02:40.754" v="167" actId="26606"/>
          <ac:spMkLst>
            <pc:docMk/>
            <pc:sldMk cId="3444088742" sldId="1543613671"/>
            <ac:spMk id="13" creationId="{D4974D33-8DC5-464E-8C6D-BE58F0669C17}"/>
          </ac:spMkLst>
        </pc:spChg>
        <pc:picChg chg="add mod ord">
          <ac:chgData name="Loubriel, Juan Carlos (He/Him/His)" userId="ea222dad-651c-4bde-977c-781d8270e18e" providerId="ADAL" clId="{20C7C822-DF59-45A5-8A95-3EC5030A4F8B}" dt="2024-08-15T16:02:40.754" v="167" actId="26606"/>
          <ac:picMkLst>
            <pc:docMk/>
            <pc:sldMk cId="3444088742" sldId="1543613671"/>
            <ac:picMk id="4" creationId="{8E9589C4-8DD8-A1E8-4DA5-1109C35C2CDE}"/>
          </ac:picMkLst>
        </pc:picChg>
      </pc:sldChg>
      <pc:sldChg chg="addSp delSp modSp add del mod setBg">
        <pc:chgData name="Loubriel, Juan Carlos (He/Him/His)" userId="ea222dad-651c-4bde-977c-781d8270e18e" providerId="ADAL" clId="{20C7C822-DF59-45A5-8A95-3EC5030A4F8B}" dt="2024-08-19T20:58:04.788" v="1651" actId="2696"/>
        <pc:sldMkLst>
          <pc:docMk/>
          <pc:sldMk cId="1477577639" sldId="1543613672"/>
        </pc:sldMkLst>
        <pc:spChg chg="mod">
          <ac:chgData name="Loubriel, Juan Carlos (He/Him/His)" userId="ea222dad-651c-4bde-977c-781d8270e18e" providerId="ADAL" clId="{20C7C822-DF59-45A5-8A95-3EC5030A4F8B}" dt="2024-08-15T16:08:02.224" v="199" actId="26606"/>
          <ac:spMkLst>
            <pc:docMk/>
            <pc:sldMk cId="1477577639" sldId="1543613672"/>
            <ac:spMk id="2" creationId="{1AC0241D-0000-6201-D9A5-A14E9FED88C6}"/>
          </ac:spMkLst>
        </pc:spChg>
        <pc:spChg chg="add del mod">
          <ac:chgData name="Loubriel, Juan Carlos (He/Him/His)" userId="ea222dad-651c-4bde-977c-781d8270e18e" providerId="ADAL" clId="{20C7C822-DF59-45A5-8A95-3EC5030A4F8B}" dt="2024-08-15T16:06:46.374" v="194" actId="21"/>
          <ac:spMkLst>
            <pc:docMk/>
            <pc:sldMk cId="1477577639" sldId="1543613672"/>
            <ac:spMk id="6" creationId="{E247CB48-7E5F-C48F-32F0-495208E3AAA4}"/>
          </ac:spMkLst>
        </pc:spChg>
        <pc:spChg chg="add del">
          <ac:chgData name="Loubriel, Juan Carlos (He/Him/His)" userId="ea222dad-651c-4bde-977c-781d8270e18e" providerId="ADAL" clId="{20C7C822-DF59-45A5-8A95-3EC5030A4F8B}" dt="2024-08-15T16:07:58.387" v="196" actId="26606"/>
          <ac:spMkLst>
            <pc:docMk/>
            <pc:sldMk cId="1477577639" sldId="1543613672"/>
            <ac:spMk id="10" creationId="{C4285719-470E-454C-AF62-8323075F1F5B}"/>
          </ac:spMkLst>
        </pc:spChg>
        <pc:spChg chg="add del">
          <ac:chgData name="Loubriel, Juan Carlos (He/Him/His)" userId="ea222dad-651c-4bde-977c-781d8270e18e" providerId="ADAL" clId="{20C7C822-DF59-45A5-8A95-3EC5030A4F8B}" dt="2024-08-15T16:07:58.387" v="196" actId="26606"/>
          <ac:spMkLst>
            <pc:docMk/>
            <pc:sldMk cId="1477577639" sldId="1543613672"/>
            <ac:spMk id="12" creationId="{CD9FE4EF-C4D8-49A0-B2FF-81D8DB7D8A24}"/>
          </ac:spMkLst>
        </pc:spChg>
        <pc:spChg chg="add del">
          <ac:chgData name="Loubriel, Juan Carlos (He/Him/His)" userId="ea222dad-651c-4bde-977c-781d8270e18e" providerId="ADAL" clId="{20C7C822-DF59-45A5-8A95-3EC5030A4F8B}" dt="2024-08-15T16:07:58.387" v="196" actId="26606"/>
          <ac:spMkLst>
            <pc:docMk/>
            <pc:sldMk cId="1477577639" sldId="1543613672"/>
            <ac:spMk id="14" creationId="{4300840D-0A0B-4512-BACA-B439D5B9C57C}"/>
          </ac:spMkLst>
        </pc:spChg>
        <pc:spChg chg="add del">
          <ac:chgData name="Loubriel, Juan Carlos (He/Him/His)" userId="ea222dad-651c-4bde-977c-781d8270e18e" providerId="ADAL" clId="{20C7C822-DF59-45A5-8A95-3EC5030A4F8B}" dt="2024-08-15T16:07:58.387" v="196" actId="26606"/>
          <ac:spMkLst>
            <pc:docMk/>
            <pc:sldMk cId="1477577639" sldId="1543613672"/>
            <ac:spMk id="16" creationId="{D2B78728-A580-49A7-84F9-6EF6F583ADE0}"/>
          </ac:spMkLst>
        </pc:spChg>
        <pc:spChg chg="add del">
          <ac:chgData name="Loubriel, Juan Carlos (He/Him/His)" userId="ea222dad-651c-4bde-977c-781d8270e18e" providerId="ADAL" clId="{20C7C822-DF59-45A5-8A95-3EC5030A4F8B}" dt="2024-08-15T16:07:58.387" v="196" actId="26606"/>
          <ac:spMkLst>
            <pc:docMk/>
            <pc:sldMk cId="1477577639" sldId="1543613672"/>
            <ac:spMk id="18" creationId="{38FAA1A1-D861-433F-88FA-1E9D6FD31D11}"/>
          </ac:spMkLst>
        </pc:spChg>
        <pc:spChg chg="add del">
          <ac:chgData name="Loubriel, Juan Carlos (He/Him/His)" userId="ea222dad-651c-4bde-977c-781d8270e18e" providerId="ADAL" clId="{20C7C822-DF59-45A5-8A95-3EC5030A4F8B}" dt="2024-08-15T16:07:58.387" v="196" actId="26606"/>
          <ac:spMkLst>
            <pc:docMk/>
            <pc:sldMk cId="1477577639" sldId="1543613672"/>
            <ac:spMk id="20" creationId="{8D71EDA1-87BF-4D5D-AB79-F346FD19278A}"/>
          </ac:spMkLst>
        </pc:spChg>
        <pc:grpChg chg="add del">
          <ac:chgData name="Loubriel, Juan Carlos (He/Him/His)" userId="ea222dad-651c-4bde-977c-781d8270e18e" providerId="ADAL" clId="{20C7C822-DF59-45A5-8A95-3EC5030A4F8B}" dt="2024-08-15T16:08:02.064" v="198" actId="26606"/>
          <ac:grpSpMkLst>
            <pc:docMk/>
            <pc:sldMk cId="1477577639" sldId="1543613672"/>
            <ac:grpSpMk id="22" creationId="{6258F736-B256-8039-9DC6-F4E49A5C5AD5}"/>
          </ac:grpSpMkLst>
        </pc:grpChg>
        <pc:grpChg chg="add">
          <ac:chgData name="Loubriel, Juan Carlos (He/Him/His)" userId="ea222dad-651c-4bde-977c-781d8270e18e" providerId="ADAL" clId="{20C7C822-DF59-45A5-8A95-3EC5030A4F8B}" dt="2024-08-15T16:08:02.224" v="199" actId="26606"/>
          <ac:grpSpMkLst>
            <pc:docMk/>
            <pc:sldMk cId="1477577639" sldId="1543613672"/>
            <ac:grpSpMk id="25" creationId="{6258F736-B256-8039-9DC6-F4E49A5C5AD5}"/>
          </ac:grpSpMkLst>
        </pc:grpChg>
        <pc:graphicFrameChg chg="add del mod ord modGraphic">
          <ac:chgData name="Loubriel, Juan Carlos (He/Him/His)" userId="ea222dad-651c-4bde-977c-781d8270e18e" providerId="ADAL" clId="{20C7C822-DF59-45A5-8A95-3EC5030A4F8B}" dt="2024-08-15T16:08:02.224" v="199" actId="26606"/>
          <ac:graphicFrameMkLst>
            <pc:docMk/>
            <pc:sldMk cId="1477577639" sldId="1543613672"/>
            <ac:graphicFrameMk id="5" creationId="{2E89FBBB-1D44-E808-E281-15D1D202E57A}"/>
          </ac:graphicFrameMkLst>
        </pc:graphicFrameChg>
        <pc:picChg chg="add mod">
          <ac:chgData name="Loubriel, Juan Carlos (He/Him/His)" userId="ea222dad-651c-4bde-977c-781d8270e18e" providerId="ADAL" clId="{20C7C822-DF59-45A5-8A95-3EC5030A4F8B}" dt="2024-08-15T16:08:02.224" v="199" actId="26606"/>
          <ac:picMkLst>
            <pc:docMk/>
            <pc:sldMk cId="1477577639" sldId="1543613672"/>
            <ac:picMk id="3" creationId="{FF1BCA0A-F7FC-255B-4501-D4ED426E5D70}"/>
          </ac:picMkLst>
        </pc:picChg>
        <pc:picChg chg="add">
          <ac:chgData name="Loubriel, Juan Carlos (He/Him/His)" userId="ea222dad-651c-4bde-977c-781d8270e18e" providerId="ADAL" clId="{20C7C822-DF59-45A5-8A95-3EC5030A4F8B}" dt="2024-08-15T16:21:25.567" v="240"/>
          <ac:picMkLst>
            <pc:docMk/>
            <pc:sldMk cId="1477577639" sldId="1543613672"/>
            <ac:picMk id="7" creationId="{AD2580DE-AAFE-2965-D42D-DE4F2B0BC790}"/>
          </ac:picMkLst>
        </pc:picChg>
      </pc:sldChg>
      <pc:sldChg chg="addSp delSp modSp new add del mod ord setBg modAnim">
        <pc:chgData name="Loubriel, Juan Carlos (He/Him/His)" userId="ea222dad-651c-4bde-977c-781d8270e18e" providerId="ADAL" clId="{20C7C822-DF59-45A5-8A95-3EC5030A4F8B}" dt="2024-08-20T22:15:59.552" v="2235" actId="2711"/>
        <pc:sldMkLst>
          <pc:docMk/>
          <pc:sldMk cId="1293841398" sldId="1543613673"/>
        </pc:sldMkLst>
        <pc:spChg chg="mod">
          <ac:chgData name="Loubriel, Juan Carlos (He/Him/His)" userId="ea222dad-651c-4bde-977c-781d8270e18e" providerId="ADAL" clId="{20C7C822-DF59-45A5-8A95-3EC5030A4F8B}" dt="2024-08-20T22:15:59.552" v="2235" actId="2711"/>
          <ac:spMkLst>
            <pc:docMk/>
            <pc:sldMk cId="1293841398" sldId="1543613673"/>
            <ac:spMk id="2" creationId="{39C92264-DAA2-22E3-453E-DBF1A7A95928}"/>
          </ac:spMkLst>
        </pc:spChg>
        <pc:spChg chg="del">
          <ac:chgData name="Loubriel, Juan Carlos (He/Him/His)" userId="ea222dad-651c-4bde-977c-781d8270e18e" providerId="ADAL" clId="{20C7C822-DF59-45A5-8A95-3EC5030A4F8B}" dt="2024-08-15T16:14:14.966" v="210"/>
          <ac:spMkLst>
            <pc:docMk/>
            <pc:sldMk cId="1293841398" sldId="1543613673"/>
            <ac:spMk id="3" creationId="{D226FDD8-FBB7-7EBF-1F17-2AB5CC1A9C1C}"/>
          </ac:spMkLst>
        </pc:spChg>
        <pc:spChg chg="add mod ord">
          <ac:chgData name="Loubriel, Juan Carlos (He/Him/His)" userId="ea222dad-651c-4bde-977c-781d8270e18e" providerId="ADAL" clId="{20C7C822-DF59-45A5-8A95-3EC5030A4F8B}" dt="2024-08-20T22:15:47.523" v="2234" actId="27636"/>
          <ac:spMkLst>
            <pc:docMk/>
            <pc:sldMk cId="1293841398" sldId="1543613673"/>
            <ac:spMk id="4" creationId="{499722BC-FCE7-88DF-48B7-1393455BEA91}"/>
          </ac:spMkLst>
        </pc:spChg>
        <pc:spChg chg="add del">
          <ac:chgData name="Loubriel, Juan Carlos (He/Him/His)" userId="ea222dad-651c-4bde-977c-781d8270e18e" providerId="ADAL" clId="{20C7C822-DF59-45A5-8A95-3EC5030A4F8B}" dt="2024-08-19T21:08:16.535" v="1819" actId="26606"/>
          <ac:spMkLst>
            <pc:docMk/>
            <pc:sldMk cId="1293841398" sldId="1543613673"/>
            <ac:spMk id="9" creationId="{907EF6B7-1338-4443-8C46-6A318D952DFD}"/>
          </ac:spMkLst>
        </pc:spChg>
        <pc:spChg chg="add del">
          <ac:chgData name="Loubriel, Juan Carlos (He/Him/His)" userId="ea222dad-651c-4bde-977c-781d8270e18e" providerId="ADAL" clId="{20C7C822-DF59-45A5-8A95-3EC5030A4F8B}" dt="2024-08-19T21:08:16.535" v="1819" actId="26606"/>
          <ac:spMkLst>
            <pc:docMk/>
            <pc:sldMk cId="1293841398" sldId="1543613673"/>
            <ac:spMk id="11" creationId="{DAAE4CDD-124C-4DCF-9584-B6033B545DD5}"/>
          </ac:spMkLst>
        </pc:spChg>
        <pc:spChg chg="add del">
          <ac:chgData name="Loubriel, Juan Carlos (He/Him/His)" userId="ea222dad-651c-4bde-977c-781d8270e18e" providerId="ADAL" clId="{20C7C822-DF59-45A5-8A95-3EC5030A4F8B}" dt="2024-08-19T21:08:16.535" v="1819" actId="26606"/>
          <ac:spMkLst>
            <pc:docMk/>
            <pc:sldMk cId="1293841398" sldId="1543613673"/>
            <ac:spMk id="13" creationId="{081E4A58-353D-44AE-B2FC-2A74E2E400F7}"/>
          </ac:spMkLst>
        </pc:spChg>
        <pc:spChg chg="add del">
          <ac:chgData name="Loubriel, Juan Carlos (He/Him/His)" userId="ea222dad-651c-4bde-977c-781d8270e18e" providerId="ADAL" clId="{20C7C822-DF59-45A5-8A95-3EC5030A4F8B}" dt="2024-08-20T22:13:34.911" v="2232" actId="26606"/>
          <ac:spMkLst>
            <pc:docMk/>
            <pc:sldMk cId="1293841398" sldId="1543613673"/>
            <ac:spMk id="15" creationId="{92468898-5A6E-4D55-85EC-308E785EE06C}"/>
          </ac:spMkLst>
        </pc:spChg>
        <pc:spChg chg="add del">
          <ac:chgData name="Loubriel, Juan Carlos (He/Him/His)" userId="ea222dad-651c-4bde-977c-781d8270e18e" providerId="ADAL" clId="{20C7C822-DF59-45A5-8A95-3EC5030A4F8B}" dt="2024-08-20T22:13:34.911" v="2232" actId="26606"/>
          <ac:spMkLst>
            <pc:docMk/>
            <pc:sldMk cId="1293841398" sldId="1543613673"/>
            <ac:spMk id="16" creationId="{3E23A947-2D45-4208-AE2B-64948C87A3EB}"/>
          </ac:spMkLst>
        </pc:spChg>
        <pc:spChg chg="add del">
          <ac:chgData name="Loubriel, Juan Carlos (He/Him/His)" userId="ea222dad-651c-4bde-977c-781d8270e18e" providerId="ADAL" clId="{20C7C822-DF59-45A5-8A95-3EC5030A4F8B}" dt="2024-08-20T22:13:34.911" v="2232" actId="26606"/>
          <ac:spMkLst>
            <pc:docMk/>
            <pc:sldMk cId="1293841398" sldId="1543613673"/>
            <ac:spMk id="17" creationId="{E5BBB0F9-6A59-4D02-A9C7-A2D6516684CE}"/>
          </ac:spMkLst>
        </pc:spChg>
        <pc:spChg chg="add del">
          <ac:chgData name="Loubriel, Juan Carlos (He/Him/His)" userId="ea222dad-651c-4bde-977c-781d8270e18e" providerId="ADAL" clId="{20C7C822-DF59-45A5-8A95-3EC5030A4F8B}" dt="2024-08-19T21:08:05.148" v="1816" actId="26606"/>
          <ac:spMkLst>
            <pc:docMk/>
            <pc:sldMk cId="1293841398" sldId="1543613673"/>
            <ac:spMk id="18" creationId="{2550BE34-C2B8-49B8-8519-67A8CAD51AE9}"/>
          </ac:spMkLst>
        </pc:spChg>
        <pc:spChg chg="add del">
          <ac:chgData name="Loubriel, Juan Carlos (He/Him/His)" userId="ea222dad-651c-4bde-977c-781d8270e18e" providerId="ADAL" clId="{20C7C822-DF59-45A5-8A95-3EC5030A4F8B}" dt="2024-08-19T21:08:58.975" v="1822" actId="26606"/>
          <ac:spMkLst>
            <pc:docMk/>
            <pc:sldMk cId="1293841398" sldId="1543613673"/>
            <ac:spMk id="19" creationId="{E45CA849-654C-4173-AD99-B3A2528275F5}"/>
          </ac:spMkLst>
        </pc:spChg>
        <pc:spChg chg="add del">
          <ac:chgData name="Loubriel, Juan Carlos (He/Him/His)" userId="ea222dad-651c-4bde-977c-781d8270e18e" providerId="ADAL" clId="{20C7C822-DF59-45A5-8A95-3EC5030A4F8B}" dt="2024-08-19T21:08:05.148" v="1816" actId="26606"/>
          <ac:spMkLst>
            <pc:docMk/>
            <pc:sldMk cId="1293841398" sldId="1543613673"/>
            <ac:spMk id="20" creationId="{A7457DD9-5A45-400A-AB4B-4B4EDECA25F1}"/>
          </ac:spMkLst>
        </pc:spChg>
        <pc:spChg chg="add del">
          <ac:chgData name="Loubriel, Juan Carlos (He/Him/His)" userId="ea222dad-651c-4bde-977c-781d8270e18e" providerId="ADAL" clId="{20C7C822-DF59-45A5-8A95-3EC5030A4F8B}" dt="2024-08-19T21:08:58.975" v="1822" actId="26606"/>
          <ac:spMkLst>
            <pc:docMk/>
            <pc:sldMk cId="1293841398" sldId="1543613673"/>
            <ac:spMk id="21" creationId="{3E23A947-2D45-4208-AE2B-64948C87A3EB}"/>
          </ac:spMkLst>
        </pc:spChg>
        <pc:spChg chg="add del">
          <ac:chgData name="Loubriel, Juan Carlos (He/Him/His)" userId="ea222dad-651c-4bde-977c-781d8270e18e" providerId="ADAL" clId="{20C7C822-DF59-45A5-8A95-3EC5030A4F8B}" dt="2024-08-19T21:08:05.148" v="1816" actId="26606"/>
          <ac:spMkLst>
            <pc:docMk/>
            <pc:sldMk cId="1293841398" sldId="1543613673"/>
            <ac:spMk id="22" creationId="{441CF7D6-A660-431A-B0BB-140A0D5556B6}"/>
          </ac:spMkLst>
        </pc:spChg>
        <pc:spChg chg="add del">
          <ac:chgData name="Loubriel, Juan Carlos (He/Him/His)" userId="ea222dad-651c-4bde-977c-781d8270e18e" providerId="ADAL" clId="{20C7C822-DF59-45A5-8A95-3EC5030A4F8B}" dt="2024-08-19T21:08:58.975" v="1822" actId="26606"/>
          <ac:spMkLst>
            <pc:docMk/>
            <pc:sldMk cId="1293841398" sldId="1543613673"/>
            <ac:spMk id="23" creationId="{E5BBB0F9-6A59-4D02-A9C7-A2D6516684CE}"/>
          </ac:spMkLst>
        </pc:spChg>
        <pc:spChg chg="add del">
          <ac:chgData name="Loubriel, Juan Carlos (He/Him/His)" userId="ea222dad-651c-4bde-977c-781d8270e18e" providerId="ADAL" clId="{20C7C822-DF59-45A5-8A95-3EC5030A4F8B}" dt="2024-08-19T21:08:05.148" v="1816" actId="26606"/>
          <ac:spMkLst>
            <pc:docMk/>
            <pc:sldMk cId="1293841398" sldId="1543613673"/>
            <ac:spMk id="24" creationId="{0570A85B-3810-4F95-97B0-CBF4CCDB381C}"/>
          </ac:spMkLst>
        </pc:spChg>
        <pc:spChg chg="add del">
          <ac:chgData name="Loubriel, Juan Carlos (He/Him/His)" userId="ea222dad-651c-4bde-977c-781d8270e18e" providerId="ADAL" clId="{20C7C822-DF59-45A5-8A95-3EC5030A4F8B}" dt="2024-08-19T21:08:10.009" v="1818" actId="26606"/>
          <ac:spMkLst>
            <pc:docMk/>
            <pc:sldMk cId="1293841398" sldId="1543613673"/>
            <ac:spMk id="26" creationId="{32AEEBC8-9D30-42EF-95F2-386C2653FBF0}"/>
          </ac:spMkLst>
        </pc:spChg>
        <pc:spChg chg="add del">
          <ac:chgData name="Loubriel, Juan Carlos (He/Him/His)" userId="ea222dad-651c-4bde-977c-781d8270e18e" providerId="ADAL" clId="{20C7C822-DF59-45A5-8A95-3EC5030A4F8B}" dt="2024-08-19T21:08:10.009" v="1818" actId="26606"/>
          <ac:spMkLst>
            <pc:docMk/>
            <pc:sldMk cId="1293841398" sldId="1543613673"/>
            <ac:spMk id="27" creationId="{3529E97A-97C3-40EA-8A04-5C02398D568F}"/>
          </ac:spMkLst>
        </pc:spChg>
        <pc:spChg chg="add del">
          <ac:chgData name="Loubriel, Juan Carlos (He/Him/His)" userId="ea222dad-651c-4bde-977c-781d8270e18e" providerId="ADAL" clId="{20C7C822-DF59-45A5-8A95-3EC5030A4F8B}" dt="2024-08-19T21:08:10.009" v="1818" actId="26606"/>
          <ac:spMkLst>
            <pc:docMk/>
            <pc:sldMk cId="1293841398" sldId="1543613673"/>
            <ac:spMk id="28" creationId="{59FA8C2E-A5A7-4490-927A-7CD58343EDBB}"/>
          </ac:spMkLst>
        </pc:spChg>
        <pc:grpChg chg="add">
          <ac:chgData name="Loubriel, Juan Carlos (He/Him/His)" userId="ea222dad-651c-4bde-977c-781d8270e18e" providerId="ADAL" clId="{20C7C822-DF59-45A5-8A95-3EC5030A4F8B}" dt="2024-08-20T22:13:34.911" v="2232" actId="26606"/>
          <ac:grpSpMkLst>
            <pc:docMk/>
            <pc:sldMk cId="1293841398" sldId="1543613673"/>
            <ac:grpSpMk id="25" creationId="{31C49F18-8757-4E87-5C2E-9D6D7B82BA3B}"/>
          </ac:grpSpMkLst>
        </pc:grpChg>
        <pc:picChg chg="add mod modCrop">
          <ac:chgData name="Loubriel, Juan Carlos (He/Him/His)" userId="ea222dad-651c-4bde-977c-781d8270e18e" providerId="ADAL" clId="{20C7C822-DF59-45A5-8A95-3EC5030A4F8B}" dt="2024-08-20T22:13:34.911" v="2232" actId="26606"/>
          <ac:picMkLst>
            <pc:docMk/>
            <pc:sldMk cId="1293841398" sldId="1543613673"/>
            <ac:picMk id="5" creationId="{F74F71CC-1D0E-8C26-A293-2EAEA65EE804}"/>
          </ac:picMkLst>
        </pc:picChg>
      </pc:sldChg>
      <pc:sldChg chg="add del">
        <pc:chgData name="Loubriel, Juan Carlos (He/Him/His)" userId="ea222dad-651c-4bde-977c-781d8270e18e" providerId="ADAL" clId="{20C7C822-DF59-45A5-8A95-3EC5030A4F8B}" dt="2024-08-15T16:39:48.730" v="319" actId="47"/>
        <pc:sldMkLst>
          <pc:docMk/>
          <pc:sldMk cId="3315096784" sldId="1543613674"/>
        </pc:sldMkLst>
      </pc:sldChg>
      <pc:sldChg chg="addSp delSp modSp new add del mod ord setBg modAnim setClrOvrMap">
        <pc:chgData name="Loubriel, Juan Carlos (He/Him/His)" userId="ea222dad-651c-4bde-977c-781d8270e18e" providerId="ADAL" clId="{20C7C822-DF59-45A5-8A95-3EC5030A4F8B}" dt="2024-08-21T20:48:30.611" v="2387"/>
        <pc:sldMkLst>
          <pc:docMk/>
          <pc:sldMk cId="335922879" sldId="1543613675"/>
        </pc:sldMkLst>
        <pc:spChg chg="mod">
          <ac:chgData name="Loubriel, Juan Carlos (He/Him/His)" userId="ea222dad-651c-4bde-977c-781d8270e18e" providerId="ADAL" clId="{20C7C822-DF59-45A5-8A95-3EC5030A4F8B}" dt="2024-08-15T16:28:45.087" v="275" actId="26606"/>
          <ac:spMkLst>
            <pc:docMk/>
            <pc:sldMk cId="335922879" sldId="1543613675"/>
            <ac:spMk id="2" creationId="{403692D8-BB0E-8C00-8A3C-6E7B1F3969B0}"/>
          </ac:spMkLst>
        </pc:spChg>
        <pc:spChg chg="add del mod">
          <ac:chgData name="Loubriel, Juan Carlos (He/Him/His)" userId="ea222dad-651c-4bde-977c-781d8270e18e" providerId="ADAL" clId="{20C7C822-DF59-45A5-8A95-3EC5030A4F8B}" dt="2024-08-15T16:31:49.537" v="283" actId="1076"/>
          <ac:spMkLst>
            <pc:docMk/>
            <pc:sldMk cId="335922879" sldId="1543613675"/>
            <ac:spMk id="3" creationId="{60958174-16DC-7BAF-DA05-C59B93DA840C}"/>
          </ac:spMkLst>
        </pc:spChg>
        <pc:spChg chg="add mod">
          <ac:chgData name="Loubriel, Juan Carlos (He/Him/His)" userId="ea222dad-651c-4bde-977c-781d8270e18e" providerId="ADAL" clId="{20C7C822-DF59-45A5-8A95-3EC5030A4F8B}" dt="2024-08-15T16:36:32.432" v="307" actId="1076"/>
          <ac:spMkLst>
            <pc:docMk/>
            <pc:sldMk cId="335922879" sldId="1543613675"/>
            <ac:spMk id="6" creationId="{E6862464-C633-E929-8931-6E2F09662B1D}"/>
          </ac:spMkLst>
        </pc:spChg>
        <pc:spChg chg="add mod">
          <ac:chgData name="Loubriel, Juan Carlos (He/Him/His)" userId="ea222dad-651c-4bde-977c-781d8270e18e" providerId="ADAL" clId="{20C7C822-DF59-45A5-8A95-3EC5030A4F8B}" dt="2024-08-21T20:47:27.071" v="2385" actId="255"/>
          <ac:spMkLst>
            <pc:docMk/>
            <pc:sldMk cId="335922879" sldId="1543613675"/>
            <ac:spMk id="10" creationId="{7751FE25-B8E3-647A-3553-CE85A5125FB9}"/>
          </ac:spMkLst>
        </pc:spChg>
        <pc:spChg chg="add del">
          <ac:chgData name="Loubriel, Juan Carlos (He/Him/His)" userId="ea222dad-651c-4bde-977c-781d8270e18e" providerId="ADAL" clId="{20C7C822-DF59-45A5-8A95-3EC5030A4F8B}" dt="2024-08-15T16:23:26.076" v="252" actId="26606"/>
          <ac:spMkLst>
            <pc:docMk/>
            <pc:sldMk cId="335922879" sldId="1543613675"/>
            <ac:spMk id="11" creationId="{66B332A4-D438-4773-A77F-5ED49A448D9D}"/>
          </ac:spMkLst>
        </pc:spChg>
        <pc:spChg chg="add del">
          <ac:chgData name="Loubriel, Juan Carlos (He/Him/His)" userId="ea222dad-651c-4bde-977c-781d8270e18e" providerId="ADAL" clId="{20C7C822-DF59-45A5-8A95-3EC5030A4F8B}" dt="2024-08-15T16:28:28.854" v="270" actId="26606"/>
          <ac:spMkLst>
            <pc:docMk/>
            <pc:sldMk cId="335922879" sldId="1543613675"/>
            <ac:spMk id="12" creationId="{53B021B3-DE93-4AB7-8A18-CF5F1CED88B8}"/>
          </ac:spMkLst>
        </pc:spChg>
        <pc:spChg chg="add del">
          <ac:chgData name="Loubriel, Juan Carlos (He/Him/His)" userId="ea222dad-651c-4bde-977c-781d8270e18e" providerId="ADAL" clId="{20C7C822-DF59-45A5-8A95-3EC5030A4F8B}" dt="2024-08-15T16:23:26.076" v="252" actId="26606"/>
          <ac:spMkLst>
            <pc:docMk/>
            <pc:sldMk cId="335922879" sldId="1543613675"/>
            <ac:spMk id="13" creationId="{DF9AD32D-FF05-44F4-BD4D-9CEE89B71EB9}"/>
          </ac:spMkLst>
        </pc:spChg>
        <pc:spChg chg="add del">
          <ac:chgData name="Loubriel, Juan Carlos (He/Him/His)" userId="ea222dad-651c-4bde-977c-781d8270e18e" providerId="ADAL" clId="{20C7C822-DF59-45A5-8A95-3EC5030A4F8B}" dt="2024-08-15T16:28:28.854" v="270" actId="26606"/>
          <ac:spMkLst>
            <pc:docMk/>
            <pc:sldMk cId="335922879" sldId="1543613675"/>
            <ac:spMk id="16" creationId="{52D502E5-F6B4-4D58-B4AE-FC466FF15EE8}"/>
          </ac:spMkLst>
        </pc:spChg>
        <pc:spChg chg="add del">
          <ac:chgData name="Loubriel, Juan Carlos (He/Him/His)" userId="ea222dad-651c-4bde-977c-781d8270e18e" providerId="ADAL" clId="{20C7C822-DF59-45A5-8A95-3EC5030A4F8B}" dt="2024-08-15T16:28:28.854" v="270" actId="26606"/>
          <ac:spMkLst>
            <pc:docMk/>
            <pc:sldMk cId="335922879" sldId="1543613675"/>
            <ac:spMk id="18" creationId="{9DECDBF4-02B6-4BB4-B65B-B8107AD6A9E8}"/>
          </ac:spMkLst>
        </pc:spChg>
        <pc:spChg chg="add mod">
          <ac:chgData name="Loubriel, Juan Carlos (He/Him/His)" userId="ea222dad-651c-4bde-977c-781d8270e18e" providerId="ADAL" clId="{20C7C822-DF59-45A5-8A95-3EC5030A4F8B}" dt="2024-08-15T16:32:43.559" v="289"/>
          <ac:spMkLst>
            <pc:docMk/>
            <pc:sldMk cId="335922879" sldId="1543613675"/>
            <ac:spMk id="19" creationId="{8EAFE546-C617-7F11-F33E-31B22DECF622}"/>
          </ac:spMkLst>
        </pc:spChg>
        <pc:grpChg chg="add del">
          <ac:chgData name="Loubriel, Juan Carlos (He/Him/His)" userId="ea222dad-651c-4bde-977c-781d8270e18e" providerId="ADAL" clId="{20C7C822-DF59-45A5-8A95-3EC5030A4F8B}" dt="2024-08-15T16:26:24.931" v="263" actId="26606"/>
          <ac:grpSpMkLst>
            <pc:docMk/>
            <pc:sldMk cId="335922879" sldId="1543613675"/>
            <ac:grpSpMk id="14" creationId="{1E5539EC-8CB8-002F-68C6-678840282659}"/>
          </ac:grpSpMkLst>
        </pc:grpChg>
        <pc:grpChg chg="add del">
          <ac:chgData name="Loubriel, Juan Carlos (He/Him/His)" userId="ea222dad-651c-4bde-977c-781d8270e18e" providerId="ADAL" clId="{20C7C822-DF59-45A5-8A95-3EC5030A4F8B}" dt="2024-08-15T16:28:45.087" v="275" actId="26606"/>
          <ac:grpSpMkLst>
            <pc:docMk/>
            <pc:sldMk cId="335922879" sldId="1543613675"/>
            <ac:grpSpMk id="20" creationId="{1E5539EC-8CB8-002F-68C6-678840282659}"/>
          </ac:grpSpMkLst>
        </pc:grpChg>
        <pc:picChg chg="add del mod">
          <ac:chgData name="Loubriel, Juan Carlos (He/Him/His)" userId="ea222dad-651c-4bde-977c-781d8270e18e" providerId="ADAL" clId="{20C7C822-DF59-45A5-8A95-3EC5030A4F8B}" dt="2024-08-15T16:21:22.046" v="239" actId="21"/>
          <ac:picMkLst>
            <pc:docMk/>
            <pc:sldMk cId="335922879" sldId="1543613675"/>
            <ac:picMk id="4" creationId="{188B7E32-0045-2859-719C-1E33D50C1D2F}"/>
          </ac:picMkLst>
        </pc:picChg>
        <pc:picChg chg="add del mod">
          <ac:chgData name="Loubriel, Juan Carlos (He/Him/His)" userId="ea222dad-651c-4bde-977c-781d8270e18e" providerId="ADAL" clId="{20C7C822-DF59-45A5-8A95-3EC5030A4F8B}" dt="2024-08-15T16:21:17.261" v="238" actId="21"/>
          <ac:picMkLst>
            <pc:docMk/>
            <pc:sldMk cId="335922879" sldId="1543613675"/>
            <ac:picMk id="5" creationId="{5C1B9718-24EA-B102-17CF-BF782D4B810A}"/>
          </ac:picMkLst>
        </pc:picChg>
        <pc:picChg chg="add mod">
          <ac:chgData name="Loubriel, Juan Carlos (He/Him/His)" userId="ea222dad-651c-4bde-977c-781d8270e18e" providerId="ADAL" clId="{20C7C822-DF59-45A5-8A95-3EC5030A4F8B}" dt="2024-08-15T16:23:06.617" v="245"/>
          <ac:picMkLst>
            <pc:docMk/>
            <pc:sldMk cId="335922879" sldId="1543613675"/>
            <ac:picMk id="7" creationId="{5100D881-2CD6-79D7-087D-29C6265253C8}"/>
          </ac:picMkLst>
        </pc:picChg>
        <pc:picChg chg="add">
          <ac:chgData name="Loubriel, Juan Carlos (He/Him/His)" userId="ea222dad-651c-4bde-977c-781d8270e18e" providerId="ADAL" clId="{20C7C822-DF59-45A5-8A95-3EC5030A4F8B}" dt="2024-08-15T16:23:13.988" v="246"/>
          <ac:picMkLst>
            <pc:docMk/>
            <pc:sldMk cId="335922879" sldId="1543613675"/>
            <ac:picMk id="8" creationId="{4964D8E4-38D4-BEAF-5549-987FCF9065C5}"/>
          </ac:picMkLst>
        </pc:picChg>
        <pc:picChg chg="add mod ord">
          <ac:chgData name="Loubriel, Juan Carlos (He/Him/His)" userId="ea222dad-651c-4bde-977c-781d8270e18e" providerId="ADAL" clId="{20C7C822-DF59-45A5-8A95-3EC5030A4F8B}" dt="2024-08-15T16:36:26.232" v="306" actId="1076"/>
          <ac:picMkLst>
            <pc:docMk/>
            <pc:sldMk cId="335922879" sldId="1543613675"/>
            <ac:picMk id="9" creationId="{467AAF3B-E5E4-509F-DE2A-043F768DC7B1}"/>
          </ac:picMkLst>
        </pc:picChg>
      </pc:sldChg>
      <pc:sldChg chg="addSp delSp modSp add del mod ord setBg modAnim delDesignElem">
        <pc:chgData name="Loubriel, Juan Carlos (He/Him/His)" userId="ea222dad-651c-4bde-977c-781d8270e18e" providerId="ADAL" clId="{20C7C822-DF59-45A5-8A95-3EC5030A4F8B}" dt="2024-08-21T20:50:28.146" v="2389" actId="2696"/>
        <pc:sldMkLst>
          <pc:docMk/>
          <pc:sldMk cId="3760345517" sldId="1543613676"/>
        </pc:sldMkLst>
        <pc:spChg chg="mod">
          <ac:chgData name="Loubriel, Juan Carlos (He/Him/His)" userId="ea222dad-651c-4bde-977c-781d8270e18e" providerId="ADAL" clId="{20C7C822-DF59-45A5-8A95-3EC5030A4F8B}" dt="2024-08-21T18:59:29.828" v="2321" actId="255"/>
          <ac:spMkLst>
            <pc:docMk/>
            <pc:sldMk cId="3760345517" sldId="1543613676"/>
            <ac:spMk id="2" creationId="{403692D8-BB0E-8C00-8A3C-6E7B1F3969B0}"/>
          </ac:spMkLst>
        </pc:spChg>
        <pc:spChg chg="mod">
          <ac:chgData name="Loubriel, Juan Carlos (He/Him/His)" userId="ea222dad-651c-4bde-977c-781d8270e18e" providerId="ADAL" clId="{20C7C822-DF59-45A5-8A95-3EC5030A4F8B}" dt="2024-08-15T16:38:59.179" v="316" actId="26606"/>
          <ac:spMkLst>
            <pc:docMk/>
            <pc:sldMk cId="3760345517" sldId="1543613676"/>
            <ac:spMk id="3" creationId="{60958174-16DC-7BAF-DA05-C59B93DA840C}"/>
          </ac:spMkLst>
        </pc:spChg>
        <pc:spChg chg="add mod">
          <ac:chgData name="Loubriel, Juan Carlos (He/Him/His)" userId="ea222dad-651c-4bde-977c-781d8270e18e" providerId="ADAL" clId="{20C7C822-DF59-45A5-8A95-3EC5030A4F8B}" dt="2024-08-19T21:11:00.820" v="1854" actId="20577"/>
          <ac:spMkLst>
            <pc:docMk/>
            <pc:sldMk cId="3760345517" sldId="1543613676"/>
            <ac:spMk id="5" creationId="{CC8EEAC4-5513-B83C-621F-59640F81A5A7}"/>
          </ac:spMkLst>
        </pc:spChg>
        <pc:spChg chg="mod">
          <ac:chgData name="Loubriel, Juan Carlos (He/Him/His)" userId="ea222dad-651c-4bde-977c-781d8270e18e" providerId="ADAL" clId="{20C7C822-DF59-45A5-8A95-3EC5030A4F8B}" dt="2024-08-15T16:38:59.179" v="316" actId="26606"/>
          <ac:spMkLst>
            <pc:docMk/>
            <pc:sldMk cId="3760345517" sldId="1543613676"/>
            <ac:spMk id="6" creationId="{E6862464-C633-E929-8931-6E2F09662B1D}"/>
          </ac:spMkLst>
        </pc:spChg>
        <pc:spChg chg="mod">
          <ac:chgData name="Loubriel, Juan Carlos (He/Him/His)" userId="ea222dad-651c-4bde-977c-781d8270e18e" providerId="ADAL" clId="{20C7C822-DF59-45A5-8A95-3EC5030A4F8B}" dt="2024-08-15T16:38:59.179" v="316" actId="26606"/>
          <ac:spMkLst>
            <pc:docMk/>
            <pc:sldMk cId="3760345517" sldId="1543613676"/>
            <ac:spMk id="10" creationId="{7751FE25-B8E3-647A-3553-CE85A5125FB9}"/>
          </ac:spMkLst>
        </pc:spChg>
        <pc:spChg chg="add del">
          <ac:chgData name="Loubriel, Juan Carlos (He/Him/His)" userId="ea222dad-651c-4bde-977c-781d8270e18e" providerId="ADAL" clId="{20C7C822-DF59-45A5-8A95-3EC5030A4F8B}" dt="2024-08-15T16:38:50.408" v="315" actId="26606"/>
          <ac:spMkLst>
            <pc:docMk/>
            <pc:sldMk cId="3760345517" sldId="1543613676"/>
            <ac:spMk id="12" creationId="{7301F447-EEF7-48F5-AF73-7566EE7F64AD}"/>
          </ac:spMkLst>
        </pc:spChg>
        <pc:spChg chg="add del">
          <ac:chgData name="Loubriel, Juan Carlos (He/Him/His)" userId="ea222dad-651c-4bde-977c-781d8270e18e" providerId="ADAL" clId="{20C7C822-DF59-45A5-8A95-3EC5030A4F8B}" dt="2024-08-15T16:38:50.408" v="315" actId="26606"/>
          <ac:spMkLst>
            <pc:docMk/>
            <pc:sldMk cId="3760345517" sldId="1543613676"/>
            <ac:spMk id="13" creationId="{F7117410-A2A4-4085-9ADC-46744551DBDE}"/>
          </ac:spMkLst>
        </pc:spChg>
        <pc:spChg chg="add del">
          <ac:chgData name="Loubriel, Juan Carlos (He/Him/His)" userId="ea222dad-651c-4bde-977c-781d8270e18e" providerId="ADAL" clId="{20C7C822-DF59-45A5-8A95-3EC5030A4F8B}" dt="2024-08-15T16:38:50.408" v="315" actId="26606"/>
          <ac:spMkLst>
            <pc:docMk/>
            <pc:sldMk cId="3760345517" sldId="1543613676"/>
            <ac:spMk id="14" creationId="{99F74EB5-E547-4FB4-95F5-BCC788F3C4A0}"/>
          </ac:spMkLst>
        </pc:spChg>
        <pc:spChg chg="add del">
          <ac:chgData name="Loubriel, Juan Carlos (He/Him/His)" userId="ea222dad-651c-4bde-977c-781d8270e18e" providerId="ADAL" clId="{20C7C822-DF59-45A5-8A95-3EC5030A4F8B}" dt="2024-08-15T16:38:26.131" v="311" actId="26606"/>
          <ac:spMkLst>
            <pc:docMk/>
            <pc:sldMk cId="3760345517" sldId="1543613676"/>
            <ac:spMk id="15" creationId="{7301F447-EEF7-48F5-AF73-7566EE7F64AD}"/>
          </ac:spMkLst>
        </pc:spChg>
        <pc:spChg chg="add">
          <ac:chgData name="Loubriel, Juan Carlos (He/Him/His)" userId="ea222dad-651c-4bde-977c-781d8270e18e" providerId="ADAL" clId="{20C7C822-DF59-45A5-8A95-3EC5030A4F8B}" dt="2024-08-15T16:38:59.179" v="316" actId="26606"/>
          <ac:spMkLst>
            <pc:docMk/>
            <pc:sldMk cId="3760345517" sldId="1543613676"/>
            <ac:spMk id="16" creationId="{7301F447-EEF7-48F5-AF73-7566EE7F64AD}"/>
          </ac:spMkLst>
        </pc:spChg>
        <pc:spChg chg="add del">
          <ac:chgData name="Loubriel, Juan Carlos (He/Him/His)" userId="ea222dad-651c-4bde-977c-781d8270e18e" providerId="ADAL" clId="{20C7C822-DF59-45A5-8A95-3EC5030A4F8B}" dt="2024-08-15T16:38:26.131" v="311" actId="26606"/>
          <ac:spMkLst>
            <pc:docMk/>
            <pc:sldMk cId="3760345517" sldId="1543613676"/>
            <ac:spMk id="17" creationId="{F7117410-A2A4-4085-9ADC-46744551DBDE}"/>
          </ac:spMkLst>
        </pc:spChg>
        <pc:spChg chg="add">
          <ac:chgData name="Loubriel, Juan Carlos (He/Him/His)" userId="ea222dad-651c-4bde-977c-781d8270e18e" providerId="ADAL" clId="{20C7C822-DF59-45A5-8A95-3EC5030A4F8B}" dt="2024-08-15T16:38:59.179" v="316" actId="26606"/>
          <ac:spMkLst>
            <pc:docMk/>
            <pc:sldMk cId="3760345517" sldId="1543613676"/>
            <ac:spMk id="18" creationId="{F7117410-A2A4-4085-9ADC-46744551DBDE}"/>
          </ac:spMkLst>
        </pc:spChg>
        <pc:spChg chg="add del">
          <ac:chgData name="Loubriel, Juan Carlos (He/Him/His)" userId="ea222dad-651c-4bde-977c-781d8270e18e" providerId="ADAL" clId="{20C7C822-DF59-45A5-8A95-3EC5030A4F8B}" dt="2024-08-15T16:38:26.131" v="311" actId="26606"/>
          <ac:spMkLst>
            <pc:docMk/>
            <pc:sldMk cId="3760345517" sldId="1543613676"/>
            <ac:spMk id="19" creationId="{99F74EB5-E547-4FB4-95F5-BCC788F3C4A0}"/>
          </ac:spMkLst>
        </pc:spChg>
        <pc:spChg chg="add">
          <ac:chgData name="Loubriel, Juan Carlos (He/Him/His)" userId="ea222dad-651c-4bde-977c-781d8270e18e" providerId="ADAL" clId="{20C7C822-DF59-45A5-8A95-3EC5030A4F8B}" dt="2024-08-15T16:38:59.179" v="316" actId="26606"/>
          <ac:spMkLst>
            <pc:docMk/>
            <pc:sldMk cId="3760345517" sldId="1543613676"/>
            <ac:spMk id="22" creationId="{99F74EB5-E547-4FB4-95F5-BCC788F3C4A0}"/>
          </ac:spMkLst>
        </pc:spChg>
        <pc:grpChg chg="del">
          <ac:chgData name="Loubriel, Juan Carlos (He/Him/His)" userId="ea222dad-651c-4bde-977c-781d8270e18e" providerId="ADAL" clId="{20C7C822-DF59-45A5-8A95-3EC5030A4F8B}" dt="2024-08-15T16:37:17.180" v="309"/>
          <ac:grpSpMkLst>
            <pc:docMk/>
            <pc:sldMk cId="3760345517" sldId="1543613676"/>
            <ac:grpSpMk id="20" creationId="{1E5539EC-8CB8-002F-68C6-678840282659}"/>
          </ac:grpSpMkLst>
        </pc:grpChg>
        <pc:grpChg chg="add del">
          <ac:chgData name="Loubriel, Juan Carlos (He/Him/His)" userId="ea222dad-651c-4bde-977c-781d8270e18e" providerId="ADAL" clId="{20C7C822-DF59-45A5-8A95-3EC5030A4F8B}" dt="2024-08-15T16:38:29.059" v="313" actId="26606"/>
          <ac:grpSpMkLst>
            <pc:docMk/>
            <pc:sldMk cId="3760345517" sldId="1543613676"/>
            <ac:grpSpMk id="21" creationId="{B962A8F7-EEDB-BBB2-A0CB-DD8C243EB117}"/>
          </ac:grpSpMkLst>
        </pc:grpChg>
        <pc:picChg chg="mod">
          <ac:chgData name="Loubriel, Juan Carlos (He/Him/His)" userId="ea222dad-651c-4bde-977c-781d8270e18e" providerId="ADAL" clId="{20C7C822-DF59-45A5-8A95-3EC5030A4F8B}" dt="2024-08-15T16:38:59.179" v="316" actId="26606"/>
          <ac:picMkLst>
            <pc:docMk/>
            <pc:sldMk cId="3760345517" sldId="1543613676"/>
            <ac:picMk id="9" creationId="{467AAF3B-E5E4-509F-DE2A-043F768DC7B1}"/>
          </ac:picMkLst>
        </pc:picChg>
      </pc:sldChg>
      <pc:sldChg chg="addSp delSp modSp new mod setBg modAnim">
        <pc:chgData name="Loubriel, Juan Carlos (He/Him/His)" userId="ea222dad-651c-4bde-977c-781d8270e18e" providerId="ADAL" clId="{20C7C822-DF59-45A5-8A95-3EC5030A4F8B}" dt="2024-08-21T20:36:30.857" v="2353"/>
        <pc:sldMkLst>
          <pc:docMk/>
          <pc:sldMk cId="3724690744" sldId="1543613677"/>
        </pc:sldMkLst>
        <pc:spChg chg="mod ord">
          <ac:chgData name="Loubriel, Juan Carlos (He/Him/His)" userId="ea222dad-651c-4bde-977c-781d8270e18e" providerId="ADAL" clId="{20C7C822-DF59-45A5-8A95-3EC5030A4F8B}" dt="2024-08-21T19:00:27.188" v="2323" actId="255"/>
          <ac:spMkLst>
            <pc:docMk/>
            <pc:sldMk cId="3724690744" sldId="1543613677"/>
            <ac:spMk id="2" creationId="{27308FCD-945B-9303-5F25-03D5C3CAE4F1}"/>
          </ac:spMkLst>
        </pc:spChg>
        <pc:spChg chg="add del mod ord">
          <ac:chgData name="Loubriel, Juan Carlos (He/Him/His)" userId="ea222dad-651c-4bde-977c-781d8270e18e" providerId="ADAL" clId="{20C7C822-DF59-45A5-8A95-3EC5030A4F8B}" dt="2024-08-15T18:04:31.311" v="547" actId="26606"/>
          <ac:spMkLst>
            <pc:docMk/>
            <pc:sldMk cId="3724690744" sldId="1543613677"/>
            <ac:spMk id="3" creationId="{9EADA10F-A2AA-9459-E87D-5923BD78E240}"/>
          </ac:spMkLst>
        </pc:spChg>
        <pc:spChg chg="add del">
          <ac:chgData name="Loubriel, Juan Carlos (He/Him/His)" userId="ea222dad-651c-4bde-977c-781d8270e18e" providerId="ADAL" clId="{20C7C822-DF59-45A5-8A95-3EC5030A4F8B}" dt="2024-08-15T18:04:31.311" v="547" actId="26606"/>
          <ac:spMkLst>
            <pc:docMk/>
            <pc:sldMk cId="3724690744" sldId="1543613677"/>
            <ac:spMk id="5" creationId="{2029D5AD-8348-4446-B191-6A9B6FE03F21}"/>
          </ac:spMkLst>
        </pc:spChg>
        <pc:spChg chg="add del">
          <ac:chgData name="Loubriel, Juan Carlos (He/Him/His)" userId="ea222dad-651c-4bde-977c-781d8270e18e" providerId="ADAL" clId="{20C7C822-DF59-45A5-8A95-3EC5030A4F8B}" dt="2024-08-15T18:04:31.311" v="547" actId="26606"/>
          <ac:spMkLst>
            <pc:docMk/>
            <pc:sldMk cId="3724690744" sldId="1543613677"/>
            <ac:spMk id="6" creationId="{A3F395A2-2B64-4749-BD93-2F159C7E1FB5}"/>
          </ac:spMkLst>
        </pc:spChg>
        <pc:spChg chg="add del">
          <ac:chgData name="Loubriel, Juan Carlos (He/Him/His)" userId="ea222dad-651c-4bde-977c-781d8270e18e" providerId="ADAL" clId="{20C7C822-DF59-45A5-8A95-3EC5030A4F8B}" dt="2024-08-15T18:04:31.311" v="547" actId="26606"/>
          <ac:spMkLst>
            <pc:docMk/>
            <pc:sldMk cId="3724690744" sldId="1543613677"/>
            <ac:spMk id="7" creationId="{5CF0135B-EAB8-4CA0-896C-2D897ECD28BC}"/>
          </ac:spMkLst>
        </pc:spChg>
        <pc:spChg chg="add del">
          <ac:chgData name="Loubriel, Juan Carlos (He/Him/His)" userId="ea222dad-651c-4bde-977c-781d8270e18e" providerId="ADAL" clId="{20C7C822-DF59-45A5-8A95-3EC5030A4F8B}" dt="2024-08-15T17:55:03.065" v="508" actId="26606"/>
          <ac:spMkLst>
            <pc:docMk/>
            <pc:sldMk cId="3724690744" sldId="1543613677"/>
            <ac:spMk id="8" creationId="{DAF1966E-FD40-4A4A-B61B-C4DF7FA05F06}"/>
          </ac:spMkLst>
        </pc:spChg>
        <pc:spChg chg="add del">
          <ac:chgData name="Loubriel, Juan Carlos (He/Him/His)" userId="ea222dad-651c-4bde-977c-781d8270e18e" providerId="ADAL" clId="{20C7C822-DF59-45A5-8A95-3EC5030A4F8B}" dt="2024-08-15T18:04:31.311" v="547" actId="26606"/>
          <ac:spMkLst>
            <pc:docMk/>
            <pc:sldMk cId="3724690744" sldId="1543613677"/>
            <ac:spMk id="9" creationId="{92C3387C-D24F-4737-8A37-1DC5CFF09CFA}"/>
          </ac:spMkLst>
        </pc:spChg>
        <pc:spChg chg="add del">
          <ac:chgData name="Loubriel, Juan Carlos (He/Him/His)" userId="ea222dad-651c-4bde-977c-781d8270e18e" providerId="ADAL" clId="{20C7C822-DF59-45A5-8A95-3EC5030A4F8B}" dt="2024-08-15T17:55:03.065" v="508" actId="26606"/>
          <ac:spMkLst>
            <pc:docMk/>
            <pc:sldMk cId="3724690744" sldId="1543613677"/>
            <ac:spMk id="10" creationId="{047BFA19-D45E-416B-A404-7AF2F3F27017}"/>
          </ac:spMkLst>
        </pc:spChg>
        <pc:spChg chg="add del">
          <ac:chgData name="Loubriel, Juan Carlos (He/Him/His)" userId="ea222dad-651c-4bde-977c-781d8270e18e" providerId="ADAL" clId="{20C7C822-DF59-45A5-8A95-3EC5030A4F8B}" dt="2024-08-15T17:55:03.065" v="508" actId="26606"/>
          <ac:spMkLst>
            <pc:docMk/>
            <pc:sldMk cId="3724690744" sldId="1543613677"/>
            <ac:spMk id="12" creationId="{8E0105E7-23DB-4CF2-8258-FF47C7620F6E}"/>
          </ac:spMkLst>
        </pc:spChg>
        <pc:spChg chg="add del">
          <ac:chgData name="Loubriel, Juan Carlos (He/Him/His)" userId="ea222dad-651c-4bde-977c-781d8270e18e" providerId="ADAL" clId="{20C7C822-DF59-45A5-8A95-3EC5030A4F8B}" dt="2024-08-15T17:55:03.065" v="508" actId="26606"/>
          <ac:spMkLst>
            <pc:docMk/>
            <pc:sldMk cId="3724690744" sldId="1543613677"/>
            <ac:spMk id="14" creationId="{074B4F7D-14B2-478B-8BF5-01E4E0C5D263}"/>
          </ac:spMkLst>
        </pc:spChg>
        <pc:spChg chg="add mod ord">
          <ac:chgData name="Loubriel, Juan Carlos (He/Him/His)" userId="ea222dad-651c-4bde-977c-781d8270e18e" providerId="ADAL" clId="{20C7C822-DF59-45A5-8A95-3EC5030A4F8B}" dt="2024-08-21T19:01:41.454" v="2328" actId="27636"/>
          <ac:spMkLst>
            <pc:docMk/>
            <pc:sldMk cId="3724690744" sldId="1543613677"/>
            <ac:spMk id="16" creationId="{1E32792A-398B-9024-74F3-7F24A5316F08}"/>
          </ac:spMkLst>
        </pc:spChg>
        <pc:spChg chg="add del">
          <ac:chgData name="Loubriel, Juan Carlos (He/Him/His)" userId="ea222dad-651c-4bde-977c-781d8270e18e" providerId="ADAL" clId="{20C7C822-DF59-45A5-8A95-3EC5030A4F8B}" dt="2024-08-15T18:04:16.295" v="540" actId="26606"/>
          <ac:spMkLst>
            <pc:docMk/>
            <pc:sldMk cId="3724690744" sldId="1543613677"/>
            <ac:spMk id="22" creationId="{AF2F604E-43BE-4DC3-B983-E071523364F8}"/>
          </ac:spMkLst>
        </pc:spChg>
        <pc:spChg chg="add del">
          <ac:chgData name="Loubriel, Juan Carlos (He/Him/His)" userId="ea222dad-651c-4bde-977c-781d8270e18e" providerId="ADAL" clId="{20C7C822-DF59-45A5-8A95-3EC5030A4F8B}" dt="2024-08-15T18:04:05.488" v="532" actId="26606"/>
          <ac:spMkLst>
            <pc:docMk/>
            <pc:sldMk cId="3724690744" sldId="1543613677"/>
            <ac:spMk id="24" creationId="{D0300FD3-5AF1-6305-15FA-9078072672E2}"/>
          </ac:spMkLst>
        </pc:spChg>
        <pc:spChg chg="add del">
          <ac:chgData name="Loubriel, Juan Carlos (He/Him/His)" userId="ea222dad-651c-4bde-977c-781d8270e18e" providerId="ADAL" clId="{20C7C822-DF59-45A5-8A95-3EC5030A4F8B}" dt="2024-08-15T18:04:05.488" v="532" actId="26606"/>
          <ac:spMkLst>
            <pc:docMk/>
            <pc:sldMk cId="3724690744" sldId="1543613677"/>
            <ac:spMk id="25" creationId="{9F7D5CDA-D291-4307-BF55-1381FED29634}"/>
          </ac:spMkLst>
        </pc:spChg>
        <pc:spChg chg="add del">
          <ac:chgData name="Loubriel, Juan Carlos (He/Him/His)" userId="ea222dad-651c-4bde-977c-781d8270e18e" providerId="ADAL" clId="{20C7C822-DF59-45A5-8A95-3EC5030A4F8B}" dt="2024-08-15T18:04:05.488" v="532" actId="26606"/>
          <ac:spMkLst>
            <pc:docMk/>
            <pc:sldMk cId="3724690744" sldId="1543613677"/>
            <ac:spMk id="26" creationId="{59B296B9-C5A5-4E4F-9B60-C907B5F1466C}"/>
          </ac:spMkLst>
        </pc:spChg>
        <pc:spChg chg="add del">
          <ac:chgData name="Loubriel, Juan Carlos (He/Him/His)" userId="ea222dad-651c-4bde-977c-781d8270e18e" providerId="ADAL" clId="{20C7C822-DF59-45A5-8A95-3EC5030A4F8B}" dt="2024-08-15T18:04:09.773" v="536" actId="26606"/>
          <ac:spMkLst>
            <pc:docMk/>
            <pc:sldMk cId="3724690744" sldId="1543613677"/>
            <ac:spMk id="30" creationId="{FFB60E8C-7224-44A4-87A0-46A1711DD2ED}"/>
          </ac:spMkLst>
        </pc:spChg>
        <pc:spChg chg="add del">
          <ac:chgData name="Loubriel, Juan Carlos (He/Him/His)" userId="ea222dad-651c-4bde-977c-781d8270e18e" providerId="ADAL" clId="{20C7C822-DF59-45A5-8A95-3EC5030A4F8B}" dt="2024-08-15T18:04:09.773" v="536" actId="26606"/>
          <ac:spMkLst>
            <pc:docMk/>
            <pc:sldMk cId="3724690744" sldId="1543613677"/>
            <ac:spMk id="31" creationId="{5DA32751-37A2-45C0-BE94-63D375E27003}"/>
          </ac:spMkLst>
        </pc:spChg>
        <pc:spChg chg="add del">
          <ac:chgData name="Loubriel, Juan Carlos (He/Him/His)" userId="ea222dad-651c-4bde-977c-781d8270e18e" providerId="ADAL" clId="{20C7C822-DF59-45A5-8A95-3EC5030A4F8B}" dt="2024-08-15T18:04:09.773" v="536" actId="26606"/>
          <ac:spMkLst>
            <pc:docMk/>
            <pc:sldMk cId="3724690744" sldId="1543613677"/>
            <ac:spMk id="32" creationId="{E659831F-0D9A-4C63-9EBB-8435B85A440F}"/>
          </ac:spMkLst>
        </pc:spChg>
        <pc:spChg chg="add del">
          <ac:chgData name="Loubriel, Juan Carlos (He/Him/His)" userId="ea222dad-651c-4bde-977c-781d8270e18e" providerId="ADAL" clId="{20C7C822-DF59-45A5-8A95-3EC5030A4F8B}" dt="2024-08-15T18:04:09.773" v="536" actId="26606"/>
          <ac:spMkLst>
            <pc:docMk/>
            <pc:sldMk cId="3724690744" sldId="1543613677"/>
            <ac:spMk id="33" creationId="{5A55FBCD-CD42-40F5-8A1B-3203F9CAEEAA}"/>
          </ac:spMkLst>
        </pc:spChg>
        <pc:spChg chg="add del">
          <ac:chgData name="Loubriel, Juan Carlos (He/Him/His)" userId="ea222dad-651c-4bde-977c-781d8270e18e" providerId="ADAL" clId="{20C7C822-DF59-45A5-8A95-3EC5030A4F8B}" dt="2024-08-15T18:04:11.786" v="538" actId="26606"/>
          <ac:spMkLst>
            <pc:docMk/>
            <pc:sldMk cId="3724690744" sldId="1543613677"/>
            <ac:spMk id="35" creationId="{D4771268-CB57-404A-9271-370EB28F6090}"/>
          </ac:spMkLst>
        </pc:spChg>
        <pc:spChg chg="add del">
          <ac:chgData name="Loubriel, Juan Carlos (He/Him/His)" userId="ea222dad-651c-4bde-977c-781d8270e18e" providerId="ADAL" clId="{20C7C822-DF59-45A5-8A95-3EC5030A4F8B}" dt="2024-08-15T18:04:16.295" v="540" actId="26606"/>
          <ac:spMkLst>
            <pc:docMk/>
            <pc:sldMk cId="3724690744" sldId="1543613677"/>
            <ac:spMk id="37" creationId="{68AF5748-FED8-45BA-8631-26D1D10F3246}"/>
          </ac:spMkLst>
        </pc:spChg>
        <pc:spChg chg="add del">
          <ac:chgData name="Loubriel, Juan Carlos (He/Him/His)" userId="ea222dad-651c-4bde-977c-781d8270e18e" providerId="ADAL" clId="{20C7C822-DF59-45A5-8A95-3EC5030A4F8B}" dt="2024-08-15T18:04:16.295" v="540" actId="26606"/>
          <ac:spMkLst>
            <pc:docMk/>
            <pc:sldMk cId="3724690744" sldId="1543613677"/>
            <ac:spMk id="38" creationId="{08C9B587-E65E-4B52-B37C-ABEBB6E87928}"/>
          </ac:spMkLst>
        </pc:spChg>
        <pc:spChg chg="add del">
          <ac:chgData name="Loubriel, Juan Carlos (He/Him/His)" userId="ea222dad-651c-4bde-977c-781d8270e18e" providerId="ADAL" clId="{20C7C822-DF59-45A5-8A95-3EC5030A4F8B}" dt="2024-08-15T18:04:16.295" v="540" actId="26606"/>
          <ac:spMkLst>
            <pc:docMk/>
            <pc:sldMk cId="3724690744" sldId="1543613677"/>
            <ac:spMk id="39" creationId="{9EADA10F-A2AA-9459-E87D-5923BD78E240}"/>
          </ac:spMkLst>
        </pc:spChg>
        <pc:spChg chg="add del">
          <ac:chgData name="Loubriel, Juan Carlos (He/Him/His)" userId="ea222dad-651c-4bde-977c-781d8270e18e" providerId="ADAL" clId="{20C7C822-DF59-45A5-8A95-3EC5030A4F8B}" dt="2024-08-15T18:04:18.235" v="542" actId="26606"/>
          <ac:spMkLst>
            <pc:docMk/>
            <pc:sldMk cId="3724690744" sldId="1543613677"/>
            <ac:spMk id="41" creationId="{FFB60E8C-7224-44A4-87A0-46A1711DD2ED}"/>
          </ac:spMkLst>
        </pc:spChg>
        <pc:spChg chg="add del">
          <ac:chgData name="Loubriel, Juan Carlos (He/Him/His)" userId="ea222dad-651c-4bde-977c-781d8270e18e" providerId="ADAL" clId="{20C7C822-DF59-45A5-8A95-3EC5030A4F8B}" dt="2024-08-15T18:04:18.235" v="542" actId="26606"/>
          <ac:spMkLst>
            <pc:docMk/>
            <pc:sldMk cId="3724690744" sldId="1543613677"/>
            <ac:spMk id="42" creationId="{5DA32751-37A2-45C0-BE94-63D375E27003}"/>
          </ac:spMkLst>
        </pc:spChg>
        <pc:spChg chg="add del">
          <ac:chgData name="Loubriel, Juan Carlos (He/Him/His)" userId="ea222dad-651c-4bde-977c-781d8270e18e" providerId="ADAL" clId="{20C7C822-DF59-45A5-8A95-3EC5030A4F8B}" dt="2024-08-15T18:04:18.235" v="542" actId="26606"/>
          <ac:spMkLst>
            <pc:docMk/>
            <pc:sldMk cId="3724690744" sldId="1543613677"/>
            <ac:spMk id="43" creationId="{E659831F-0D9A-4C63-9EBB-8435B85A440F}"/>
          </ac:spMkLst>
        </pc:spChg>
        <pc:spChg chg="add del">
          <ac:chgData name="Loubriel, Juan Carlos (He/Him/His)" userId="ea222dad-651c-4bde-977c-781d8270e18e" providerId="ADAL" clId="{20C7C822-DF59-45A5-8A95-3EC5030A4F8B}" dt="2024-08-15T18:04:18.235" v="542" actId="26606"/>
          <ac:spMkLst>
            <pc:docMk/>
            <pc:sldMk cId="3724690744" sldId="1543613677"/>
            <ac:spMk id="44" creationId="{9EADA10F-A2AA-9459-E87D-5923BD78E240}"/>
          </ac:spMkLst>
        </pc:spChg>
        <pc:spChg chg="add del">
          <ac:chgData name="Loubriel, Juan Carlos (He/Him/His)" userId="ea222dad-651c-4bde-977c-781d8270e18e" providerId="ADAL" clId="{20C7C822-DF59-45A5-8A95-3EC5030A4F8B}" dt="2024-08-15T18:04:18.235" v="542" actId="26606"/>
          <ac:spMkLst>
            <pc:docMk/>
            <pc:sldMk cId="3724690744" sldId="1543613677"/>
            <ac:spMk id="45" creationId="{5A55FBCD-CD42-40F5-8A1B-3203F9CAEEAA}"/>
          </ac:spMkLst>
        </pc:spChg>
        <pc:spChg chg="add del">
          <ac:chgData name="Loubriel, Juan Carlos (He/Him/His)" userId="ea222dad-651c-4bde-977c-781d8270e18e" providerId="ADAL" clId="{20C7C822-DF59-45A5-8A95-3EC5030A4F8B}" dt="2024-08-15T18:04:24.072" v="544" actId="26606"/>
          <ac:spMkLst>
            <pc:docMk/>
            <pc:sldMk cId="3724690744" sldId="1543613677"/>
            <ac:spMk id="47" creationId="{9EADA10F-A2AA-9459-E87D-5923BD78E240}"/>
          </ac:spMkLst>
        </pc:spChg>
        <pc:spChg chg="add del">
          <ac:chgData name="Loubriel, Juan Carlos (He/Him/His)" userId="ea222dad-651c-4bde-977c-781d8270e18e" providerId="ADAL" clId="{20C7C822-DF59-45A5-8A95-3EC5030A4F8B}" dt="2024-08-15T18:04:31.305" v="546" actId="26606"/>
          <ac:spMkLst>
            <pc:docMk/>
            <pc:sldMk cId="3724690744" sldId="1543613677"/>
            <ac:spMk id="51" creationId="{9EADA10F-A2AA-9459-E87D-5923BD78E240}"/>
          </ac:spMkLst>
        </pc:spChg>
        <pc:spChg chg="add del">
          <ac:chgData name="Loubriel, Juan Carlos (He/Him/His)" userId="ea222dad-651c-4bde-977c-781d8270e18e" providerId="ADAL" clId="{20C7C822-DF59-45A5-8A95-3EC5030A4F8B}" dt="2024-08-16T14:50:28.032" v="760" actId="26606"/>
          <ac:spMkLst>
            <pc:docMk/>
            <pc:sldMk cId="3724690744" sldId="1543613677"/>
            <ac:spMk id="56" creationId="{9F7D5CDA-D291-4307-BF55-1381FED29634}"/>
          </ac:spMkLst>
        </pc:spChg>
        <pc:spChg chg="add del">
          <ac:chgData name="Loubriel, Juan Carlos (He/Him/His)" userId="ea222dad-651c-4bde-977c-781d8270e18e" providerId="ADAL" clId="{20C7C822-DF59-45A5-8A95-3EC5030A4F8B}" dt="2024-08-16T14:50:28.032" v="760" actId="26606"/>
          <ac:spMkLst>
            <pc:docMk/>
            <pc:sldMk cId="3724690744" sldId="1543613677"/>
            <ac:spMk id="57" creationId="{59B296B9-C5A5-4E4F-9B60-C907B5F1466C}"/>
          </ac:spMkLst>
        </pc:spChg>
        <pc:spChg chg="add del">
          <ac:chgData name="Loubriel, Juan Carlos (He/Him/His)" userId="ea222dad-651c-4bde-977c-781d8270e18e" providerId="ADAL" clId="{20C7C822-DF59-45A5-8A95-3EC5030A4F8B}" dt="2024-08-16T14:50:28.032" v="760" actId="26606"/>
          <ac:spMkLst>
            <pc:docMk/>
            <pc:sldMk cId="3724690744" sldId="1543613677"/>
            <ac:spMk id="58" creationId="{D0300FD3-5AF1-6305-15FA-9078072672E2}"/>
          </ac:spMkLst>
        </pc:spChg>
        <pc:spChg chg="add del mod">
          <ac:chgData name="Loubriel, Juan Carlos (He/Him/His)" userId="ea222dad-651c-4bde-977c-781d8270e18e" providerId="ADAL" clId="{20C7C822-DF59-45A5-8A95-3EC5030A4F8B}" dt="2024-08-16T14:21:45.017" v="555" actId="21"/>
          <ac:spMkLst>
            <pc:docMk/>
            <pc:sldMk cId="3724690744" sldId="1543613677"/>
            <ac:spMk id="59" creationId="{9EADA10F-A2AA-9459-E87D-5923BD78E240}"/>
          </ac:spMkLst>
        </pc:spChg>
        <pc:spChg chg="add del">
          <ac:chgData name="Loubriel, Juan Carlos (He/Him/His)" userId="ea222dad-651c-4bde-977c-781d8270e18e" providerId="ADAL" clId="{20C7C822-DF59-45A5-8A95-3EC5030A4F8B}" dt="2024-08-20T01:00:00.088" v="1936" actId="26606"/>
          <ac:spMkLst>
            <pc:docMk/>
            <pc:sldMk cId="3724690744" sldId="1543613677"/>
            <ac:spMk id="60" creationId="{9F7D5CDA-D291-4307-BF55-1381FED29634}"/>
          </ac:spMkLst>
        </pc:spChg>
        <pc:spChg chg="add del">
          <ac:chgData name="Loubriel, Juan Carlos (He/Him/His)" userId="ea222dad-651c-4bde-977c-781d8270e18e" providerId="ADAL" clId="{20C7C822-DF59-45A5-8A95-3EC5030A4F8B}" dt="2024-08-20T01:00:00.088" v="1936" actId="26606"/>
          <ac:spMkLst>
            <pc:docMk/>
            <pc:sldMk cId="3724690744" sldId="1543613677"/>
            <ac:spMk id="61" creationId="{59B296B9-C5A5-4E4F-9B60-C907B5F1466C}"/>
          </ac:spMkLst>
        </pc:spChg>
        <pc:spChg chg="add del">
          <ac:chgData name="Loubriel, Juan Carlos (He/Him/His)" userId="ea222dad-651c-4bde-977c-781d8270e18e" providerId="ADAL" clId="{20C7C822-DF59-45A5-8A95-3EC5030A4F8B}" dt="2024-08-20T01:00:00.088" v="1936" actId="26606"/>
          <ac:spMkLst>
            <pc:docMk/>
            <pc:sldMk cId="3724690744" sldId="1543613677"/>
            <ac:spMk id="62" creationId="{D0300FD3-5AF1-6305-15FA-9078072672E2}"/>
          </ac:spMkLst>
        </pc:spChg>
        <pc:spChg chg="add del">
          <ac:chgData name="Loubriel, Juan Carlos (He/Him/His)" userId="ea222dad-651c-4bde-977c-781d8270e18e" providerId="ADAL" clId="{20C7C822-DF59-45A5-8A95-3EC5030A4F8B}" dt="2024-08-16T14:50:20.583" v="759" actId="26606"/>
          <ac:spMkLst>
            <pc:docMk/>
            <pc:sldMk cId="3724690744" sldId="1543613677"/>
            <ac:spMk id="63" creationId="{AE3A741D-C19B-960A-5803-1C5887147820}"/>
          </ac:spMkLst>
        </pc:spChg>
        <pc:spChg chg="add del">
          <ac:chgData name="Loubriel, Juan Carlos (He/Him/His)" userId="ea222dad-651c-4bde-977c-781d8270e18e" providerId="ADAL" clId="{20C7C822-DF59-45A5-8A95-3EC5030A4F8B}" dt="2024-08-16T14:50:20.583" v="759" actId="26606"/>
          <ac:spMkLst>
            <pc:docMk/>
            <pc:sldMk cId="3724690744" sldId="1543613677"/>
            <ac:spMk id="65" creationId="{9C3A50E9-9119-7BC3-083B-2D84CCC78E47}"/>
          </ac:spMkLst>
        </pc:spChg>
        <pc:spChg chg="add del">
          <ac:chgData name="Loubriel, Juan Carlos (He/Him/His)" userId="ea222dad-651c-4bde-977c-781d8270e18e" providerId="ADAL" clId="{20C7C822-DF59-45A5-8A95-3EC5030A4F8B}" dt="2024-08-19T20:50:07.224" v="1585" actId="26606"/>
          <ac:spMkLst>
            <pc:docMk/>
            <pc:sldMk cId="3724690744" sldId="1543613677"/>
            <ac:spMk id="66" creationId="{4DD35268-6FBE-0BCD-C050-3F804C7C54A2}"/>
          </ac:spMkLst>
        </pc:spChg>
        <pc:spChg chg="add del">
          <ac:chgData name="Loubriel, Juan Carlos (He/Him/His)" userId="ea222dad-651c-4bde-977c-781d8270e18e" providerId="ADAL" clId="{20C7C822-DF59-45A5-8A95-3EC5030A4F8B}" dt="2024-08-16T14:50:20.583" v="759" actId="26606"/>
          <ac:spMkLst>
            <pc:docMk/>
            <pc:sldMk cId="3724690744" sldId="1543613677"/>
            <ac:spMk id="67" creationId="{DC39DE25-0E4E-0AA7-0932-1D78C2372786}"/>
          </ac:spMkLst>
        </pc:spChg>
        <pc:spChg chg="add del">
          <ac:chgData name="Loubriel, Juan Carlos (He/Him/His)" userId="ea222dad-651c-4bde-977c-781d8270e18e" providerId="ADAL" clId="{20C7C822-DF59-45A5-8A95-3EC5030A4F8B}" dt="2024-08-16T14:50:20.583" v="759" actId="26606"/>
          <ac:spMkLst>
            <pc:docMk/>
            <pc:sldMk cId="3724690744" sldId="1543613677"/>
            <ac:spMk id="69" creationId="{8D6EA299-0840-6DEA-E670-C49AEBC87E89}"/>
          </ac:spMkLst>
        </pc:spChg>
        <pc:spChg chg="add del">
          <ac:chgData name="Loubriel, Juan Carlos (He/Him/His)" userId="ea222dad-651c-4bde-977c-781d8270e18e" providerId="ADAL" clId="{20C7C822-DF59-45A5-8A95-3EC5030A4F8B}" dt="2024-08-19T20:49:50.556" v="1583" actId="26606"/>
          <ac:spMkLst>
            <pc:docMk/>
            <pc:sldMk cId="3724690744" sldId="1543613677"/>
            <ac:spMk id="70" creationId="{53B475F8-50AE-46A0-9943-B2B63183D50C}"/>
          </ac:spMkLst>
        </pc:spChg>
        <pc:spChg chg="add del">
          <ac:chgData name="Loubriel, Juan Carlos (He/Him/His)" userId="ea222dad-651c-4bde-977c-781d8270e18e" providerId="ADAL" clId="{20C7C822-DF59-45A5-8A95-3EC5030A4F8B}" dt="2024-08-19T20:49:50.556" v="1583" actId="26606"/>
          <ac:spMkLst>
            <pc:docMk/>
            <pc:sldMk cId="3724690744" sldId="1543613677"/>
            <ac:spMk id="71" creationId="{75F6FDB4-2351-48C2-A863-2364A02343C0}"/>
          </ac:spMkLst>
        </pc:spChg>
        <pc:spChg chg="add del">
          <ac:chgData name="Loubriel, Juan Carlos (He/Him/His)" userId="ea222dad-651c-4bde-977c-781d8270e18e" providerId="ADAL" clId="{20C7C822-DF59-45A5-8A95-3EC5030A4F8B}" dt="2024-08-20T01:00:00.088" v="1936" actId="26606"/>
          <ac:spMkLst>
            <pc:docMk/>
            <pc:sldMk cId="3724690744" sldId="1543613677"/>
            <ac:spMk id="72" creationId="{0550F5B9-399F-4FAD-AE6C-ED65F9A43A74}"/>
          </ac:spMkLst>
        </pc:spChg>
        <pc:spChg chg="add del">
          <ac:chgData name="Loubriel, Juan Carlos (He/Him/His)" userId="ea222dad-651c-4bde-977c-781d8270e18e" providerId="ADAL" clId="{20C7C822-DF59-45A5-8A95-3EC5030A4F8B}" dt="2024-08-20T01:00:00.088" v="1936" actId="26606"/>
          <ac:spMkLst>
            <pc:docMk/>
            <pc:sldMk cId="3724690744" sldId="1543613677"/>
            <ac:spMk id="73" creationId="{10127CDE-2B99-47A8-BB3C-7D17519105E0}"/>
          </ac:spMkLst>
        </pc:spChg>
        <pc:spChg chg="add del">
          <ac:chgData name="Loubriel, Juan Carlos (He/Him/His)" userId="ea222dad-651c-4bde-977c-781d8270e18e" providerId="ADAL" clId="{20C7C822-DF59-45A5-8A95-3EC5030A4F8B}" dt="2024-08-20T01:00:00.088" v="1936" actId="26606"/>
          <ac:spMkLst>
            <pc:docMk/>
            <pc:sldMk cId="3724690744" sldId="1543613677"/>
            <ac:spMk id="74" creationId="{C062E60F-5CD4-4268-8359-8076634680E5}"/>
          </ac:spMkLst>
        </pc:spChg>
        <pc:spChg chg="add del">
          <ac:chgData name="Loubriel, Juan Carlos (He/Him/His)" userId="ea222dad-651c-4bde-977c-781d8270e18e" providerId="ADAL" clId="{20C7C822-DF59-45A5-8A95-3EC5030A4F8B}" dt="2024-08-20T01:00:00.088" v="1936" actId="26606"/>
          <ac:spMkLst>
            <pc:docMk/>
            <pc:sldMk cId="3724690744" sldId="1543613677"/>
            <ac:spMk id="75" creationId="{BB341EC3-1810-4D33-BA3F-E2D0AA0ECFB6}"/>
          </ac:spMkLst>
        </pc:spChg>
        <pc:grpChg chg="add del">
          <ac:chgData name="Loubriel, Juan Carlos (He/Him/His)" userId="ea222dad-651c-4bde-977c-781d8270e18e" providerId="ADAL" clId="{20C7C822-DF59-45A5-8A95-3EC5030A4F8B}" dt="2024-08-15T18:04:03.122" v="530" actId="26606"/>
          <ac:grpSpMkLst>
            <pc:docMk/>
            <pc:sldMk cId="3724690744" sldId="1543613677"/>
            <ac:grpSpMk id="20" creationId="{A5AFD70F-20E3-55D2-E154-7D4FACFBB016}"/>
          </ac:grpSpMkLst>
        </pc:grpChg>
        <pc:grpChg chg="add del">
          <ac:chgData name="Loubriel, Juan Carlos (He/Him/His)" userId="ea222dad-651c-4bde-977c-781d8270e18e" providerId="ADAL" clId="{20C7C822-DF59-45A5-8A95-3EC5030A4F8B}" dt="2024-08-15T18:04:06.570" v="534" actId="26606"/>
          <ac:grpSpMkLst>
            <pc:docMk/>
            <pc:sldMk cId="3724690744" sldId="1543613677"/>
            <ac:grpSpMk id="28" creationId="{A5AFD70F-20E3-55D2-E154-7D4FACFBB016}"/>
          </ac:grpSpMkLst>
        </pc:grpChg>
        <pc:grpChg chg="add del">
          <ac:chgData name="Loubriel, Juan Carlos (He/Him/His)" userId="ea222dad-651c-4bde-977c-781d8270e18e" providerId="ADAL" clId="{20C7C822-DF59-45A5-8A95-3EC5030A4F8B}" dt="2024-08-15T18:04:24.072" v="544" actId="26606"/>
          <ac:grpSpMkLst>
            <pc:docMk/>
            <pc:sldMk cId="3724690744" sldId="1543613677"/>
            <ac:grpSpMk id="48" creationId="{A5AFD70F-20E3-55D2-E154-7D4FACFBB016}"/>
          </ac:grpSpMkLst>
        </pc:grpChg>
        <pc:grpChg chg="add del">
          <ac:chgData name="Loubriel, Juan Carlos (He/Him/His)" userId="ea222dad-651c-4bde-977c-781d8270e18e" providerId="ADAL" clId="{20C7C822-DF59-45A5-8A95-3EC5030A4F8B}" dt="2024-08-15T18:04:31.305" v="546" actId="26606"/>
          <ac:grpSpMkLst>
            <pc:docMk/>
            <pc:sldMk cId="3724690744" sldId="1543613677"/>
            <ac:grpSpMk id="52" creationId="{442598CC-934A-7BCD-C691-B2FE74CEDE6E}"/>
          </ac:grpSpMkLst>
        </pc:grpChg>
        <pc:grpChg chg="add del">
          <ac:chgData name="Loubriel, Juan Carlos (He/Him/His)" userId="ea222dad-651c-4bde-977c-781d8270e18e" providerId="ADAL" clId="{20C7C822-DF59-45A5-8A95-3EC5030A4F8B}" dt="2024-08-19T20:49:39.026" v="1581" actId="26606"/>
          <ac:grpSpMkLst>
            <pc:docMk/>
            <pc:sldMk cId="3724690744" sldId="1543613677"/>
            <ac:grpSpMk id="64" creationId="{E33D8A0C-28ED-C6DD-9FF8-421807F54E12}"/>
          </ac:grpSpMkLst>
        </pc:grpChg>
        <pc:grpChg chg="add del">
          <ac:chgData name="Loubriel, Juan Carlos (He/Him/His)" userId="ea222dad-651c-4bde-977c-781d8270e18e" providerId="ADAL" clId="{20C7C822-DF59-45A5-8A95-3EC5030A4F8B}" dt="2024-08-19T20:50:07.224" v="1585" actId="26606"/>
          <ac:grpSpMkLst>
            <pc:docMk/>
            <pc:sldMk cId="3724690744" sldId="1543613677"/>
            <ac:grpSpMk id="68" creationId="{F3A0B02E-2A29-A1CD-0D60-A9E1681AF3C7}"/>
          </ac:grpSpMkLst>
        </pc:grpChg>
        <pc:picChg chg="add del mod">
          <ac:chgData name="Loubriel, Juan Carlos (He/Him/His)" userId="ea222dad-651c-4bde-977c-781d8270e18e" providerId="ADAL" clId="{20C7C822-DF59-45A5-8A95-3EC5030A4F8B}" dt="2024-08-21T20:35:48.175" v="2347" actId="21"/>
          <ac:picMkLst>
            <pc:docMk/>
            <pc:sldMk cId="3724690744" sldId="1543613677"/>
            <ac:picMk id="4" creationId="{1F1FDF02-9AFE-0895-0872-03C1761A28A7}"/>
          </ac:picMkLst>
        </pc:picChg>
        <pc:picChg chg="add mod">
          <ac:chgData name="Loubriel, Juan Carlos (He/Him/His)" userId="ea222dad-651c-4bde-977c-781d8270e18e" providerId="ADAL" clId="{20C7C822-DF59-45A5-8A95-3EC5030A4F8B}" dt="2024-08-21T20:36:26.321" v="2352" actId="1076"/>
          <ac:picMkLst>
            <pc:docMk/>
            <pc:sldMk cId="3724690744" sldId="1543613677"/>
            <ac:picMk id="6" creationId="{90697090-A9D2-DAC6-262E-CF3F3FA46B62}"/>
          </ac:picMkLst>
        </pc:picChg>
        <pc:picChg chg="add del mod">
          <ac:chgData name="Loubriel, Juan Carlos (He/Him/His)" userId="ea222dad-651c-4bde-977c-781d8270e18e" providerId="ADAL" clId="{20C7C822-DF59-45A5-8A95-3EC5030A4F8B}" dt="2024-08-15T18:02:26.264" v="519" actId="21"/>
          <ac:picMkLst>
            <pc:docMk/>
            <pc:sldMk cId="3724690744" sldId="1543613677"/>
            <ac:picMk id="11" creationId="{06B0AFDE-732D-350A-9C91-04BED83A7564}"/>
          </ac:picMkLst>
        </pc:picChg>
        <pc:picChg chg="add mod ord modCrop">
          <ac:chgData name="Loubriel, Juan Carlos (He/Him/His)" userId="ea222dad-651c-4bde-977c-781d8270e18e" providerId="ADAL" clId="{20C7C822-DF59-45A5-8A95-3EC5030A4F8B}" dt="2024-08-21T18:50:26.278" v="2299" actId="732"/>
          <ac:picMkLst>
            <pc:docMk/>
            <pc:sldMk cId="3724690744" sldId="1543613677"/>
            <ac:picMk id="15" creationId="{C5371629-F24D-BD1E-14ED-A591A8AF6485}"/>
          </ac:picMkLst>
        </pc:picChg>
        <pc:picChg chg="add mod ord modCrop">
          <ac:chgData name="Loubriel, Juan Carlos (He/Him/His)" userId="ea222dad-651c-4bde-977c-781d8270e18e" providerId="ADAL" clId="{20C7C822-DF59-45A5-8A95-3EC5030A4F8B}" dt="2024-08-21T18:51:50.416" v="2303" actId="732"/>
          <ac:picMkLst>
            <pc:docMk/>
            <pc:sldMk cId="3724690744" sldId="1543613677"/>
            <ac:picMk id="18" creationId="{DC8EE675-582A-A3A4-FF0F-B6918C98297A}"/>
          </ac:picMkLst>
        </pc:picChg>
        <pc:picChg chg="add mod ord modCrop">
          <ac:chgData name="Loubriel, Juan Carlos (He/Him/His)" userId="ea222dad-651c-4bde-977c-781d8270e18e" providerId="ADAL" clId="{20C7C822-DF59-45A5-8A95-3EC5030A4F8B}" dt="2024-08-21T18:52:06.633" v="2304" actId="1076"/>
          <ac:picMkLst>
            <pc:docMk/>
            <pc:sldMk cId="3724690744" sldId="1543613677"/>
            <ac:picMk id="23" creationId="{98B9F1AD-9366-69F1-DFCA-BD642B95E9E9}"/>
          </ac:picMkLst>
        </pc:picChg>
      </pc:sldChg>
      <pc:sldChg chg="modSp new del mod">
        <pc:chgData name="Loubriel, Juan Carlos (He/Him/His)" userId="ea222dad-651c-4bde-977c-781d8270e18e" providerId="ADAL" clId="{20C7C822-DF59-45A5-8A95-3EC5030A4F8B}" dt="2024-08-19T20:25:41.645" v="1306" actId="2696"/>
        <pc:sldMkLst>
          <pc:docMk/>
          <pc:sldMk cId="411999020" sldId="1543613678"/>
        </pc:sldMkLst>
        <pc:spChg chg="mod">
          <ac:chgData name="Loubriel, Juan Carlos (He/Him/His)" userId="ea222dad-651c-4bde-977c-781d8270e18e" providerId="ADAL" clId="{20C7C822-DF59-45A5-8A95-3EC5030A4F8B}" dt="2024-08-19T17:55:12.990" v="825" actId="1076"/>
          <ac:spMkLst>
            <pc:docMk/>
            <pc:sldMk cId="411999020" sldId="1543613678"/>
            <ac:spMk id="2" creationId="{1385F3F5-2AEC-D95E-1E31-AD08132CD6CD}"/>
          </ac:spMkLst>
        </pc:spChg>
        <pc:spChg chg="mod">
          <ac:chgData name="Loubriel, Juan Carlos (He/Him/His)" userId="ea222dad-651c-4bde-977c-781d8270e18e" providerId="ADAL" clId="{20C7C822-DF59-45A5-8A95-3EC5030A4F8B}" dt="2024-08-19T17:58:28.439" v="879" actId="20577"/>
          <ac:spMkLst>
            <pc:docMk/>
            <pc:sldMk cId="411999020" sldId="1543613678"/>
            <ac:spMk id="3" creationId="{EA413C62-51CB-600A-CEC8-2C483219D41A}"/>
          </ac:spMkLst>
        </pc:spChg>
      </pc:sldChg>
      <pc:sldChg chg="addSp delSp modSp new mod setBg">
        <pc:chgData name="Loubriel, Juan Carlos (He/Him/His)" userId="ea222dad-651c-4bde-977c-781d8270e18e" providerId="ADAL" clId="{20C7C822-DF59-45A5-8A95-3EC5030A4F8B}" dt="2024-08-21T20:49:49.463" v="2388" actId="255"/>
        <pc:sldMkLst>
          <pc:docMk/>
          <pc:sldMk cId="1872201558" sldId="1543613678"/>
        </pc:sldMkLst>
        <pc:spChg chg="mod">
          <ac:chgData name="Loubriel, Juan Carlos (He/Him/His)" userId="ea222dad-651c-4bde-977c-781d8270e18e" providerId="ADAL" clId="{20C7C822-DF59-45A5-8A95-3EC5030A4F8B}" dt="2024-08-21T20:49:49.463" v="2388" actId="255"/>
          <ac:spMkLst>
            <pc:docMk/>
            <pc:sldMk cId="1872201558" sldId="1543613678"/>
            <ac:spMk id="2" creationId="{417D8E37-40EE-AF53-C1BE-2AD399AADB01}"/>
          </ac:spMkLst>
        </pc:spChg>
        <pc:spChg chg="add del mod">
          <ac:chgData name="Loubriel, Juan Carlos (He/Him/His)" userId="ea222dad-651c-4bde-977c-781d8270e18e" providerId="ADAL" clId="{20C7C822-DF59-45A5-8A95-3EC5030A4F8B}" dt="2024-08-21T19:09:47.290" v="2338" actId="26606"/>
          <ac:spMkLst>
            <pc:docMk/>
            <pc:sldMk cId="1872201558" sldId="1543613678"/>
            <ac:spMk id="3" creationId="{70B47AA7-7949-C344-FBC0-AF8EF95D4C8B}"/>
          </ac:spMkLst>
        </pc:spChg>
        <pc:spChg chg="add del mod">
          <ac:chgData name="Loubriel, Juan Carlos (He/Him/His)" userId="ea222dad-651c-4bde-977c-781d8270e18e" providerId="ADAL" clId="{20C7C822-DF59-45A5-8A95-3EC5030A4F8B}" dt="2024-08-19T21:44:10.777" v="1891" actId="22"/>
          <ac:spMkLst>
            <pc:docMk/>
            <pc:sldMk cId="1872201558" sldId="1543613678"/>
            <ac:spMk id="6" creationId="{5E1156B0-D01C-65DC-6259-1AF0C3F741A3}"/>
          </ac:spMkLst>
        </pc:spChg>
        <pc:spChg chg="add mod">
          <ac:chgData name="Loubriel, Juan Carlos (He/Him/His)" userId="ea222dad-651c-4bde-977c-781d8270e18e" providerId="ADAL" clId="{20C7C822-DF59-45A5-8A95-3EC5030A4F8B}" dt="2024-08-20T00:58:04.507" v="1913" actId="26606"/>
          <ac:spMkLst>
            <pc:docMk/>
            <pc:sldMk cId="1872201558" sldId="1543613678"/>
            <ac:spMk id="8" creationId="{EC7C27E3-646B-EF54-C8EC-9CC0090F0328}"/>
          </ac:spMkLst>
        </pc:spChg>
        <pc:grpChg chg="add del">
          <ac:chgData name="Loubriel, Juan Carlos (He/Him/His)" userId="ea222dad-651c-4bde-977c-781d8270e18e" providerId="ADAL" clId="{20C7C822-DF59-45A5-8A95-3EC5030A4F8B}" dt="2024-08-19T21:44:11.228" v="1892" actId="26606"/>
          <ac:grpSpMkLst>
            <pc:docMk/>
            <pc:sldMk cId="1872201558" sldId="1543613678"/>
            <ac:grpSpMk id="9" creationId="{114ED94A-C85D-4CD3-4205-438D21CE6B38}"/>
          </ac:grpSpMkLst>
        </pc:grpChg>
        <pc:grpChg chg="add del">
          <ac:chgData name="Loubriel, Juan Carlos (He/Him/His)" userId="ea222dad-651c-4bde-977c-781d8270e18e" providerId="ADAL" clId="{20C7C822-DF59-45A5-8A95-3EC5030A4F8B}" dt="2024-08-19T21:45:10.441" v="1909" actId="26606"/>
          <ac:grpSpMkLst>
            <pc:docMk/>
            <pc:sldMk cId="1872201558" sldId="1543613678"/>
            <ac:grpSpMk id="13" creationId="{1E5539EC-8CB8-002F-68C6-678840282659}"/>
          </ac:grpSpMkLst>
        </pc:grpChg>
        <pc:graphicFrameChg chg="add del">
          <ac:chgData name="Loubriel, Juan Carlos (He/Him/His)" userId="ea222dad-651c-4bde-977c-781d8270e18e" providerId="ADAL" clId="{20C7C822-DF59-45A5-8A95-3EC5030A4F8B}" dt="2024-08-21T19:08:58.400" v="2334" actId="26606"/>
          <ac:graphicFrameMkLst>
            <pc:docMk/>
            <pc:sldMk cId="1872201558" sldId="1543613678"/>
            <ac:graphicFrameMk id="12" creationId="{BE6A107B-7D2D-52CA-3D00-7BDE687476BF}"/>
          </ac:graphicFrameMkLst>
        </pc:graphicFrameChg>
        <pc:graphicFrameChg chg="add del">
          <ac:chgData name="Loubriel, Juan Carlos (He/Him/His)" userId="ea222dad-651c-4bde-977c-781d8270e18e" providerId="ADAL" clId="{20C7C822-DF59-45A5-8A95-3EC5030A4F8B}" dt="2024-08-21T19:09:42.897" v="2336" actId="26606"/>
          <ac:graphicFrameMkLst>
            <pc:docMk/>
            <pc:sldMk cId="1872201558" sldId="1543613678"/>
            <ac:graphicFrameMk id="14" creationId="{21EEE9FC-14AB-7667-EABD-52FCD265FFC4}"/>
          </ac:graphicFrameMkLst>
        </pc:graphicFrameChg>
        <pc:graphicFrameChg chg="add del">
          <ac:chgData name="Loubriel, Juan Carlos (He/Him/His)" userId="ea222dad-651c-4bde-977c-781d8270e18e" providerId="ADAL" clId="{20C7C822-DF59-45A5-8A95-3EC5030A4F8B}" dt="2024-08-21T19:09:47.290" v="2338" actId="26606"/>
          <ac:graphicFrameMkLst>
            <pc:docMk/>
            <pc:sldMk cId="1872201558" sldId="1543613678"/>
            <ac:graphicFrameMk id="16" creationId="{7B6A9362-A72A-37C9-F70F-9470A8E58C33}"/>
          </ac:graphicFrameMkLst>
        </pc:graphicFrameChg>
        <pc:picChg chg="add del mod">
          <ac:chgData name="Loubriel, Juan Carlos (He/Him/His)" userId="ea222dad-651c-4bde-977c-781d8270e18e" providerId="ADAL" clId="{20C7C822-DF59-45A5-8A95-3EC5030A4F8B}" dt="2024-08-19T21:44:24.177" v="1902" actId="21"/>
          <ac:picMkLst>
            <pc:docMk/>
            <pc:sldMk cId="1872201558" sldId="1543613678"/>
            <ac:picMk id="4" creationId="{BBCC9CEE-C541-CA0D-0523-54FB9EC12502}"/>
          </ac:picMkLst>
        </pc:picChg>
        <pc:picChg chg="add mod">
          <ac:chgData name="Loubriel, Juan Carlos (He/Him/His)" userId="ea222dad-651c-4bde-977c-781d8270e18e" providerId="ADAL" clId="{20C7C822-DF59-45A5-8A95-3EC5030A4F8B}" dt="2024-08-20T00:58:04.507" v="1913" actId="26606"/>
          <ac:picMkLst>
            <pc:docMk/>
            <pc:sldMk cId="1872201558" sldId="1543613678"/>
            <ac:picMk id="7" creationId="{DEC3E79D-5756-B779-1FC2-5B31B5EFAD77}"/>
          </ac:picMkLst>
        </pc:picChg>
        <pc:cxnChg chg="add del">
          <ac:chgData name="Loubriel, Juan Carlos (He/Him/His)" userId="ea222dad-651c-4bde-977c-781d8270e18e" providerId="ADAL" clId="{20C7C822-DF59-45A5-8A95-3EC5030A4F8B}" dt="2024-08-19T21:52:43.493" v="1911" actId="26606"/>
          <ac:cxnSpMkLst>
            <pc:docMk/>
            <pc:sldMk cId="1872201558" sldId="1543613678"/>
            <ac:cxnSpMk id="10" creationId="{D2C4353C-C927-1758-0BEF-21E9E0D81614}"/>
          </ac:cxnSpMkLst>
        </pc:cxnChg>
        <pc:cxnChg chg="add del">
          <ac:chgData name="Loubriel, Juan Carlos (He/Him/His)" userId="ea222dad-651c-4bde-977c-781d8270e18e" providerId="ADAL" clId="{20C7C822-DF59-45A5-8A95-3EC5030A4F8B}" dt="2024-08-20T00:58:04.507" v="1913" actId="26606"/>
          <ac:cxnSpMkLst>
            <pc:docMk/>
            <pc:sldMk cId="1872201558" sldId="1543613678"/>
            <ac:cxnSpMk id="11" creationId="{D2C4353C-C927-1758-0BEF-21E9E0D81614}"/>
          </ac:cxnSpMkLst>
        </pc:cxnChg>
      </pc:sldChg>
      <pc:sldChg chg="new del">
        <pc:chgData name="Loubriel, Juan Carlos (He/Him/His)" userId="ea222dad-651c-4bde-977c-781d8270e18e" providerId="ADAL" clId="{20C7C822-DF59-45A5-8A95-3EC5030A4F8B}" dt="2024-08-19T21:09:32.881" v="1832" actId="47"/>
        <pc:sldMkLst>
          <pc:docMk/>
          <pc:sldMk cId="3971775543" sldId="1543613678"/>
        </pc:sldMkLst>
      </pc:sldChg>
      <pc:sldChg chg="new del">
        <pc:chgData name="Loubriel, Juan Carlos (He/Him/His)" userId="ea222dad-651c-4bde-977c-781d8270e18e" providerId="ADAL" clId="{20C7C822-DF59-45A5-8A95-3EC5030A4F8B}" dt="2024-08-19T21:09:31.150" v="1829" actId="47"/>
        <pc:sldMkLst>
          <pc:docMk/>
          <pc:sldMk cId="297653712" sldId="1543613679"/>
        </pc:sldMkLst>
      </pc:sldChg>
      <pc:sldChg chg="new del">
        <pc:chgData name="Loubriel, Juan Carlos (He/Him/His)" userId="ea222dad-651c-4bde-977c-781d8270e18e" providerId="ADAL" clId="{20C7C822-DF59-45A5-8A95-3EC5030A4F8B}" dt="2024-08-19T18:44:51.540" v="887" actId="680"/>
        <pc:sldMkLst>
          <pc:docMk/>
          <pc:sldMk cId="598139173" sldId="1543613679"/>
        </pc:sldMkLst>
      </pc:sldChg>
      <pc:sldChg chg="addSp delSp modSp new mod ord">
        <pc:chgData name="Loubriel, Juan Carlos (He/Him/His)" userId="ea222dad-651c-4bde-977c-781d8270e18e" providerId="ADAL" clId="{20C7C822-DF59-45A5-8A95-3EC5030A4F8B}" dt="2024-08-21T20:39:56.221" v="2357" actId="20577"/>
        <pc:sldMkLst>
          <pc:docMk/>
          <pc:sldMk cId="1335067790" sldId="1543613679"/>
        </pc:sldMkLst>
        <pc:spChg chg="add del">
          <ac:chgData name="Loubriel, Juan Carlos (He/Him/His)" userId="ea222dad-651c-4bde-977c-781d8270e18e" providerId="ADAL" clId="{20C7C822-DF59-45A5-8A95-3EC5030A4F8B}" dt="2024-08-21T20:39:32.288" v="2355" actId="21"/>
          <ac:spMkLst>
            <pc:docMk/>
            <pc:sldMk cId="1335067790" sldId="1543613679"/>
            <ac:spMk id="2" creationId="{0D0CB3E0-3371-E682-2EAE-C0689E40A4A4}"/>
          </ac:spMkLst>
        </pc:spChg>
        <pc:spChg chg="mod">
          <ac:chgData name="Loubriel, Juan Carlos (He/Him/His)" userId="ea222dad-651c-4bde-977c-781d8270e18e" providerId="ADAL" clId="{20C7C822-DF59-45A5-8A95-3EC5030A4F8B}" dt="2024-08-21T20:39:56.221" v="2357" actId="20577"/>
          <ac:spMkLst>
            <pc:docMk/>
            <pc:sldMk cId="1335067790" sldId="1543613679"/>
            <ac:spMk id="3" creationId="{4B8BFD9B-64D7-C7F5-33AC-D1B089618D5E}"/>
          </ac:spMkLst>
        </pc:spChg>
      </pc:sldChg>
      <pc:sldChg chg="new del">
        <pc:chgData name="Loubriel, Juan Carlos (He/Him/His)" userId="ea222dad-651c-4bde-977c-781d8270e18e" providerId="ADAL" clId="{20C7C822-DF59-45A5-8A95-3EC5030A4F8B}" dt="2024-08-19T21:09:31.709" v="1830" actId="47"/>
        <pc:sldMkLst>
          <pc:docMk/>
          <pc:sldMk cId="1458096726" sldId="1543613680"/>
        </pc:sldMkLst>
      </pc:sldChg>
      <pc:sldChg chg="new del">
        <pc:chgData name="Loubriel, Juan Carlos (He/Him/His)" userId="ea222dad-651c-4bde-977c-781d8270e18e" providerId="ADAL" clId="{20C7C822-DF59-45A5-8A95-3EC5030A4F8B}" dt="2024-08-19T21:09:32.310" v="1831" actId="47"/>
        <pc:sldMkLst>
          <pc:docMk/>
          <pc:sldMk cId="2931187134" sldId="1543613681"/>
        </pc:sldMkLst>
      </pc:sldChg>
      <pc:sldMasterChg chg="addSldLayout delSldLayout">
        <pc:chgData name="Loubriel, Juan Carlos (He/Him/His)" userId="ea222dad-651c-4bde-977c-781d8270e18e" providerId="ADAL" clId="{20C7C822-DF59-45A5-8A95-3EC5030A4F8B}" dt="2024-08-20T00:58:55.259" v="1922" actId="2696"/>
        <pc:sldMasterMkLst>
          <pc:docMk/>
          <pc:sldMasterMk cId="2229835560" sldId="2147483707"/>
        </pc:sldMasterMkLst>
        <pc:sldLayoutChg chg="del">
          <pc:chgData name="Loubriel, Juan Carlos (He/Him/His)" userId="ea222dad-651c-4bde-977c-781d8270e18e" providerId="ADAL" clId="{20C7C822-DF59-45A5-8A95-3EC5030A4F8B}" dt="2024-08-19T21:09:39.117" v="1839" actId="47"/>
          <pc:sldLayoutMkLst>
            <pc:docMk/>
            <pc:sldMasterMk cId="2229835560" sldId="2147483707"/>
            <pc:sldLayoutMk cId="2320329075" sldId="2147483847"/>
          </pc:sldLayoutMkLst>
        </pc:sldLayoutChg>
        <pc:sldLayoutChg chg="del">
          <pc:chgData name="Loubriel, Juan Carlos (He/Him/His)" userId="ea222dad-651c-4bde-977c-781d8270e18e" providerId="ADAL" clId="{20C7C822-DF59-45A5-8A95-3EC5030A4F8B}" dt="2024-08-15T16:41:26.275" v="322" actId="47"/>
          <pc:sldLayoutMkLst>
            <pc:docMk/>
            <pc:sldMasterMk cId="2229835560" sldId="2147483707"/>
            <pc:sldLayoutMk cId="235231304" sldId="2147483849"/>
          </pc:sldLayoutMkLst>
        </pc:sldLayoutChg>
        <pc:sldLayoutChg chg="add del">
          <pc:chgData name="Loubriel, Juan Carlos (He/Him/His)" userId="ea222dad-651c-4bde-977c-781d8270e18e" providerId="ADAL" clId="{20C7C822-DF59-45A5-8A95-3EC5030A4F8B}" dt="2024-08-20T00:58:55.259" v="1922" actId="2696"/>
          <pc:sldLayoutMkLst>
            <pc:docMk/>
            <pc:sldMasterMk cId="2229835560" sldId="2147483707"/>
            <pc:sldLayoutMk cId="3681353967" sldId="2147483850"/>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DD486-0928-49A5-AC21-CDDD78DD89F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616A733-DEB0-4510-9FB2-1DA3DB2998B3}">
      <dgm:prSet custT="1"/>
      <dgm:spPr/>
      <dgm:t>
        <a:bodyPr/>
        <a:lstStyle/>
        <a:p>
          <a:pPr>
            <a:lnSpc>
              <a:spcPct val="100000"/>
            </a:lnSpc>
          </a:pPr>
          <a:r>
            <a:rPr lang="en-US" sz="1400" dirty="0">
              <a:latin typeface="Century Gothic" panose="020B0502020202020204" pitchFamily="34" charset="0"/>
            </a:rPr>
            <a:t>Insurance-related barriers are a common reason individuals vulnerable to HIV do not start PrEP or fall out of PrEP care</a:t>
          </a:r>
        </a:p>
      </dgm:t>
    </dgm:pt>
    <dgm:pt modelId="{A6C720F0-DBD4-4E94-9DDE-80D68A59CEAF}" type="parTrans" cxnId="{BA13C8C1-479F-4A45-AC1C-603B88A512D1}">
      <dgm:prSet/>
      <dgm:spPr/>
      <dgm:t>
        <a:bodyPr/>
        <a:lstStyle/>
        <a:p>
          <a:endParaRPr lang="en-US"/>
        </a:p>
      </dgm:t>
    </dgm:pt>
    <dgm:pt modelId="{F032E197-A2C1-497C-8D27-154D7C3ECDF9}" type="sibTrans" cxnId="{BA13C8C1-479F-4A45-AC1C-603B88A512D1}">
      <dgm:prSet/>
      <dgm:spPr/>
      <dgm:t>
        <a:bodyPr/>
        <a:lstStyle/>
        <a:p>
          <a:endParaRPr lang="en-US"/>
        </a:p>
      </dgm:t>
    </dgm:pt>
    <dgm:pt modelId="{240BC3A3-FA5C-43D2-B1A2-926B55F7CC10}">
      <dgm:prSet custT="1"/>
      <dgm:spPr/>
      <dgm:t>
        <a:bodyPr/>
        <a:lstStyle/>
        <a:p>
          <a:pPr>
            <a:lnSpc>
              <a:spcPct val="100000"/>
            </a:lnSpc>
          </a:pPr>
          <a:r>
            <a:rPr lang="en-US" sz="1200" dirty="0">
              <a:latin typeface="Century Gothic" panose="020B0502020202020204" pitchFamily="34" charset="0"/>
            </a:rPr>
            <a:t>Continuing to monitor insurance and coverage changes is key. LAI CAB is still a new therapy, and coverage by payors is not always guaranteed </a:t>
          </a:r>
        </a:p>
      </dgm:t>
    </dgm:pt>
    <dgm:pt modelId="{7789D9CC-0273-4E9C-B0F7-CDCCB90D6BB4}" type="parTrans" cxnId="{D3252ECB-F0E0-40F7-A1B9-792FE85D1F38}">
      <dgm:prSet/>
      <dgm:spPr/>
      <dgm:t>
        <a:bodyPr/>
        <a:lstStyle/>
        <a:p>
          <a:endParaRPr lang="en-US"/>
        </a:p>
      </dgm:t>
    </dgm:pt>
    <dgm:pt modelId="{D557CD66-D158-40ED-8AB4-306472CFDC4E}" type="sibTrans" cxnId="{D3252ECB-F0E0-40F7-A1B9-792FE85D1F38}">
      <dgm:prSet/>
      <dgm:spPr/>
      <dgm:t>
        <a:bodyPr/>
        <a:lstStyle/>
        <a:p>
          <a:endParaRPr lang="en-US"/>
        </a:p>
      </dgm:t>
    </dgm:pt>
    <dgm:pt modelId="{92076540-D86D-4085-BA10-641F5ED02AE4}">
      <dgm:prSet custT="1"/>
      <dgm:spPr/>
      <dgm:t>
        <a:bodyPr/>
        <a:lstStyle/>
        <a:p>
          <a:pPr>
            <a:lnSpc>
              <a:spcPct val="100000"/>
            </a:lnSpc>
          </a:pPr>
          <a:r>
            <a:rPr lang="en-US" sz="1400" dirty="0">
              <a:latin typeface="Century Gothic" panose="020B0502020202020204" pitchFamily="34" charset="0"/>
            </a:rPr>
            <a:t>Dedicated pharmacy staff manage insurance eligibility and access to medication </a:t>
          </a:r>
        </a:p>
      </dgm:t>
    </dgm:pt>
    <dgm:pt modelId="{FB9C0568-7CD5-4230-829D-005C00764B9A}" type="parTrans" cxnId="{1CEAACB9-812B-4EFB-97A4-DF33FF856206}">
      <dgm:prSet/>
      <dgm:spPr/>
      <dgm:t>
        <a:bodyPr/>
        <a:lstStyle/>
        <a:p>
          <a:endParaRPr lang="en-US"/>
        </a:p>
      </dgm:t>
    </dgm:pt>
    <dgm:pt modelId="{935E9FB5-7451-4E1F-AC16-5C6D1818FA34}" type="sibTrans" cxnId="{1CEAACB9-812B-4EFB-97A4-DF33FF856206}">
      <dgm:prSet/>
      <dgm:spPr/>
      <dgm:t>
        <a:bodyPr/>
        <a:lstStyle/>
        <a:p>
          <a:endParaRPr lang="en-US"/>
        </a:p>
      </dgm:t>
    </dgm:pt>
    <dgm:pt modelId="{AA6FFF7D-0F94-46E4-A793-9F01954A01E8}">
      <dgm:prSet custT="1"/>
      <dgm:spPr/>
      <dgm:t>
        <a:bodyPr/>
        <a:lstStyle/>
        <a:p>
          <a:pPr>
            <a:lnSpc>
              <a:spcPct val="100000"/>
            </a:lnSpc>
          </a:pPr>
          <a:r>
            <a:rPr lang="en-US" sz="1400" dirty="0">
              <a:latin typeface="Century Gothic" panose="020B0502020202020204" pitchFamily="34" charset="0"/>
            </a:rPr>
            <a:t>Retention – we conduct real time tracking of appointment windows and utilize software platforms to decrease missed appointments</a:t>
          </a:r>
        </a:p>
      </dgm:t>
    </dgm:pt>
    <dgm:pt modelId="{B2B864A4-E2DE-4D71-BEEA-6B363EF847C3}" type="parTrans" cxnId="{CDB41321-431C-4FA0-B588-E92864E6F690}">
      <dgm:prSet/>
      <dgm:spPr/>
      <dgm:t>
        <a:bodyPr/>
        <a:lstStyle/>
        <a:p>
          <a:endParaRPr lang="en-US"/>
        </a:p>
      </dgm:t>
    </dgm:pt>
    <dgm:pt modelId="{B626477B-68AA-4356-B539-020ECD6725D6}" type="sibTrans" cxnId="{CDB41321-431C-4FA0-B588-E92864E6F690}">
      <dgm:prSet/>
      <dgm:spPr/>
      <dgm:t>
        <a:bodyPr/>
        <a:lstStyle/>
        <a:p>
          <a:endParaRPr lang="en-US"/>
        </a:p>
      </dgm:t>
    </dgm:pt>
    <dgm:pt modelId="{DC4D985F-E0F3-42F2-8EE4-335CC08E989A}">
      <dgm:prSet/>
      <dgm:spPr/>
      <dgm:t>
        <a:bodyPr/>
        <a:lstStyle/>
        <a:p>
          <a:pPr>
            <a:lnSpc>
              <a:spcPct val="100000"/>
            </a:lnSpc>
          </a:pPr>
          <a:endParaRPr lang="en-US"/>
        </a:p>
      </dgm:t>
    </dgm:pt>
    <dgm:pt modelId="{9257571B-A618-4ED6-BB00-4BE5BC16F535}" type="parTrans" cxnId="{A9532BE2-FB3B-4611-9B35-F29359763522}">
      <dgm:prSet/>
      <dgm:spPr/>
      <dgm:t>
        <a:bodyPr/>
        <a:lstStyle/>
        <a:p>
          <a:endParaRPr lang="en-US"/>
        </a:p>
      </dgm:t>
    </dgm:pt>
    <dgm:pt modelId="{B4029199-F976-4082-91C3-643EE0BD2739}" type="sibTrans" cxnId="{A9532BE2-FB3B-4611-9B35-F29359763522}">
      <dgm:prSet/>
      <dgm:spPr/>
      <dgm:t>
        <a:bodyPr/>
        <a:lstStyle/>
        <a:p>
          <a:endParaRPr lang="en-US"/>
        </a:p>
      </dgm:t>
    </dgm:pt>
    <dgm:pt modelId="{91FA91ED-85FD-420F-9EC7-A4847D662F2E}">
      <dgm:prSet custT="1"/>
      <dgm:spPr/>
      <dgm:t>
        <a:bodyPr/>
        <a:lstStyle/>
        <a:p>
          <a:pPr>
            <a:lnSpc>
              <a:spcPct val="100000"/>
            </a:lnSpc>
          </a:pPr>
          <a:r>
            <a:rPr lang="en-US" sz="1400" dirty="0">
              <a:latin typeface="Century Gothic" panose="020B0502020202020204" pitchFamily="34" charset="0"/>
            </a:rPr>
            <a:t>PrEP Navigators assess medication coverage for uninsured clients and provide application support through Patient Assistance Programs as needed</a:t>
          </a:r>
        </a:p>
      </dgm:t>
    </dgm:pt>
    <dgm:pt modelId="{0DF1C46F-5A15-4C64-B0D5-934048996B2C}" type="sibTrans" cxnId="{058A370E-2D26-4DAD-9D90-00651875DD09}">
      <dgm:prSet/>
      <dgm:spPr/>
      <dgm:t>
        <a:bodyPr/>
        <a:lstStyle/>
        <a:p>
          <a:endParaRPr lang="en-US"/>
        </a:p>
      </dgm:t>
    </dgm:pt>
    <dgm:pt modelId="{3D08CDB6-6E55-46C8-8BAD-402C0E0205F8}" type="parTrans" cxnId="{058A370E-2D26-4DAD-9D90-00651875DD09}">
      <dgm:prSet/>
      <dgm:spPr/>
      <dgm:t>
        <a:bodyPr/>
        <a:lstStyle/>
        <a:p>
          <a:endParaRPr lang="en-US"/>
        </a:p>
      </dgm:t>
    </dgm:pt>
    <dgm:pt modelId="{F32D282E-6C8F-4F02-B98E-9FDC2C801C8B}" type="pres">
      <dgm:prSet presAssocID="{B51DD486-0928-49A5-AC21-CDDD78DD89FE}" presName="root" presStyleCnt="0">
        <dgm:presLayoutVars>
          <dgm:dir/>
          <dgm:resizeHandles val="exact"/>
        </dgm:presLayoutVars>
      </dgm:prSet>
      <dgm:spPr/>
    </dgm:pt>
    <dgm:pt modelId="{EA39B3BB-CC93-4352-A57C-2790CDEEEAE4}" type="pres">
      <dgm:prSet presAssocID="{F616A733-DEB0-4510-9FB2-1DA3DB2998B3}" presName="compNode" presStyleCnt="0"/>
      <dgm:spPr/>
    </dgm:pt>
    <dgm:pt modelId="{B7FBCA56-C90C-4542-9850-507361B816E1}" type="pres">
      <dgm:prSet presAssocID="{F616A733-DEB0-4510-9FB2-1DA3DB2998B3}" presName="bgRect" presStyleLbl="bgShp" presStyleIdx="0" presStyleCnt="4"/>
      <dgm:spPr/>
    </dgm:pt>
    <dgm:pt modelId="{B5637849-2135-4DED-A762-B42BB3766C9E}" type="pres">
      <dgm:prSet presAssocID="{F616A733-DEB0-4510-9FB2-1DA3DB2998B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cal outline"/>
        </a:ext>
      </dgm:extLst>
    </dgm:pt>
    <dgm:pt modelId="{04A49642-F9B0-4D82-A988-E9F5B4942DDD}" type="pres">
      <dgm:prSet presAssocID="{F616A733-DEB0-4510-9FB2-1DA3DB2998B3}" presName="spaceRect" presStyleCnt="0"/>
      <dgm:spPr/>
    </dgm:pt>
    <dgm:pt modelId="{1B4ACC5F-18DC-4659-B8C9-F53C0BFB084D}" type="pres">
      <dgm:prSet presAssocID="{F616A733-DEB0-4510-9FB2-1DA3DB2998B3}" presName="parTx" presStyleLbl="revTx" presStyleIdx="0" presStyleCnt="6">
        <dgm:presLayoutVars>
          <dgm:chMax val="0"/>
          <dgm:chPref val="0"/>
        </dgm:presLayoutVars>
      </dgm:prSet>
      <dgm:spPr/>
    </dgm:pt>
    <dgm:pt modelId="{23C9535B-EB9D-4868-81FF-F11970A4BCE3}" type="pres">
      <dgm:prSet presAssocID="{F616A733-DEB0-4510-9FB2-1DA3DB2998B3}" presName="desTx" presStyleLbl="revTx" presStyleIdx="1" presStyleCnt="6">
        <dgm:presLayoutVars/>
      </dgm:prSet>
      <dgm:spPr/>
    </dgm:pt>
    <dgm:pt modelId="{9D327B34-C701-4286-92D1-47F61FBF7537}" type="pres">
      <dgm:prSet presAssocID="{F032E197-A2C1-497C-8D27-154D7C3ECDF9}" presName="sibTrans" presStyleCnt="0"/>
      <dgm:spPr/>
    </dgm:pt>
    <dgm:pt modelId="{F7AE4989-9CCD-4A11-B09F-B2C1F7E170B6}" type="pres">
      <dgm:prSet presAssocID="{DC4D985F-E0F3-42F2-8EE4-335CC08E989A}" presName="compNode" presStyleCnt="0"/>
      <dgm:spPr/>
    </dgm:pt>
    <dgm:pt modelId="{0D41D717-610F-4607-A7F5-8FF7A68EA80A}" type="pres">
      <dgm:prSet presAssocID="{DC4D985F-E0F3-42F2-8EE4-335CC08E989A}" presName="bgRect" presStyleLbl="bgShp" presStyleIdx="1" presStyleCnt="4"/>
      <dgm:spPr/>
    </dgm:pt>
    <dgm:pt modelId="{D4F6C24A-1150-4062-B1D2-F675CB2A3C0A}" type="pres">
      <dgm:prSet presAssocID="{DC4D985F-E0F3-42F2-8EE4-335CC08E989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mbulance with solid fill"/>
        </a:ext>
      </dgm:extLst>
    </dgm:pt>
    <dgm:pt modelId="{439B16A9-AE33-48D8-ACA9-3F7C88E0CA14}" type="pres">
      <dgm:prSet presAssocID="{DC4D985F-E0F3-42F2-8EE4-335CC08E989A}" presName="spaceRect" presStyleCnt="0"/>
      <dgm:spPr/>
    </dgm:pt>
    <dgm:pt modelId="{BB5F2C4A-E8D1-4CF5-8C48-C2BF65C99B1F}" type="pres">
      <dgm:prSet presAssocID="{DC4D985F-E0F3-42F2-8EE4-335CC08E989A}" presName="parTx" presStyleLbl="revTx" presStyleIdx="2" presStyleCnt="6">
        <dgm:presLayoutVars>
          <dgm:chMax val="0"/>
          <dgm:chPref val="0"/>
        </dgm:presLayoutVars>
      </dgm:prSet>
      <dgm:spPr/>
    </dgm:pt>
    <dgm:pt modelId="{5763C482-304D-4B02-BEFA-BBEAE401B1FE}" type="pres">
      <dgm:prSet presAssocID="{B4029199-F976-4082-91C3-643EE0BD2739}" presName="sibTrans" presStyleCnt="0"/>
      <dgm:spPr/>
    </dgm:pt>
    <dgm:pt modelId="{9C65C972-A928-434F-848D-A470AEE09070}" type="pres">
      <dgm:prSet presAssocID="{240BC3A3-FA5C-43D2-B1A2-926B55F7CC10}" presName="compNode" presStyleCnt="0"/>
      <dgm:spPr/>
    </dgm:pt>
    <dgm:pt modelId="{C7DC71C2-EB47-4721-A6D7-C6307E112370}" type="pres">
      <dgm:prSet presAssocID="{240BC3A3-FA5C-43D2-B1A2-926B55F7CC10}" presName="bgRect" presStyleLbl="bgShp" presStyleIdx="2" presStyleCnt="4" custLinFactNeighborX="44" custLinFactNeighborY="-2753"/>
      <dgm:spPr/>
    </dgm:pt>
    <dgm:pt modelId="{D2417A3F-B74E-4F72-AE00-E8303C1BB28E}" type="pres">
      <dgm:prSet presAssocID="{240BC3A3-FA5C-43D2-B1A2-926B55F7CC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32426057-7AA1-4F71-9C76-1E6AF67001E5}" type="pres">
      <dgm:prSet presAssocID="{240BC3A3-FA5C-43D2-B1A2-926B55F7CC10}" presName="spaceRect" presStyleCnt="0"/>
      <dgm:spPr/>
    </dgm:pt>
    <dgm:pt modelId="{0C275B7E-60C9-4806-8CFA-E144B3491D4D}" type="pres">
      <dgm:prSet presAssocID="{240BC3A3-FA5C-43D2-B1A2-926B55F7CC10}" presName="parTx" presStyleLbl="revTx" presStyleIdx="3" presStyleCnt="6">
        <dgm:presLayoutVars>
          <dgm:chMax val="0"/>
          <dgm:chPref val="0"/>
        </dgm:presLayoutVars>
      </dgm:prSet>
      <dgm:spPr/>
    </dgm:pt>
    <dgm:pt modelId="{51DAA5DC-23BB-4768-A132-0940CC96AD72}" type="pres">
      <dgm:prSet presAssocID="{240BC3A3-FA5C-43D2-B1A2-926B55F7CC10}" presName="desTx" presStyleLbl="revTx" presStyleIdx="4" presStyleCnt="6">
        <dgm:presLayoutVars/>
      </dgm:prSet>
      <dgm:spPr/>
    </dgm:pt>
    <dgm:pt modelId="{C243B822-9A45-4315-A041-944052211F09}" type="pres">
      <dgm:prSet presAssocID="{D557CD66-D158-40ED-8AB4-306472CFDC4E}" presName="sibTrans" presStyleCnt="0"/>
      <dgm:spPr/>
    </dgm:pt>
    <dgm:pt modelId="{3DF6280A-98E9-40F4-9237-875F00BAC41E}" type="pres">
      <dgm:prSet presAssocID="{AA6FFF7D-0F94-46E4-A793-9F01954A01E8}" presName="compNode" presStyleCnt="0"/>
      <dgm:spPr/>
    </dgm:pt>
    <dgm:pt modelId="{51E5BBCF-6117-4569-9B3D-327AE9E2125F}" type="pres">
      <dgm:prSet presAssocID="{AA6FFF7D-0F94-46E4-A793-9F01954A01E8}" presName="bgRect" presStyleLbl="bgShp" presStyleIdx="3" presStyleCnt="4"/>
      <dgm:spPr/>
    </dgm:pt>
    <dgm:pt modelId="{F3522920-0C22-428F-90F9-097F498EC994}" type="pres">
      <dgm:prSet presAssocID="{AA6FFF7D-0F94-46E4-A793-9F01954A01E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ily Calendar"/>
        </a:ext>
      </dgm:extLst>
    </dgm:pt>
    <dgm:pt modelId="{ECBB35CA-FF3D-46D2-8B8B-27FABDCFA2C3}" type="pres">
      <dgm:prSet presAssocID="{AA6FFF7D-0F94-46E4-A793-9F01954A01E8}" presName="spaceRect" presStyleCnt="0"/>
      <dgm:spPr/>
    </dgm:pt>
    <dgm:pt modelId="{10DD5F2C-9750-46D5-9099-0E7DA7113345}" type="pres">
      <dgm:prSet presAssocID="{AA6FFF7D-0F94-46E4-A793-9F01954A01E8}" presName="parTx" presStyleLbl="revTx" presStyleIdx="5" presStyleCnt="6">
        <dgm:presLayoutVars>
          <dgm:chMax val="0"/>
          <dgm:chPref val="0"/>
        </dgm:presLayoutVars>
      </dgm:prSet>
      <dgm:spPr/>
    </dgm:pt>
  </dgm:ptLst>
  <dgm:cxnLst>
    <dgm:cxn modelId="{058A370E-2D26-4DAD-9D90-00651875DD09}" srcId="{F616A733-DEB0-4510-9FB2-1DA3DB2998B3}" destId="{91FA91ED-85FD-420F-9EC7-A4847D662F2E}" srcOrd="0" destOrd="0" parTransId="{3D08CDB6-6E55-46C8-8BAD-402C0E0205F8}" sibTransId="{0DF1C46F-5A15-4C64-B0D5-934048996B2C}"/>
    <dgm:cxn modelId="{81C60A15-E938-410A-A6BD-39C92422798D}" type="presOf" srcId="{DC4D985F-E0F3-42F2-8EE4-335CC08E989A}" destId="{BB5F2C4A-E8D1-4CF5-8C48-C2BF65C99B1F}" srcOrd="0" destOrd="0" presId="urn:microsoft.com/office/officeart/2018/2/layout/IconVerticalSolidList"/>
    <dgm:cxn modelId="{CDB41321-431C-4FA0-B588-E92864E6F690}" srcId="{B51DD486-0928-49A5-AC21-CDDD78DD89FE}" destId="{AA6FFF7D-0F94-46E4-A793-9F01954A01E8}" srcOrd="3" destOrd="0" parTransId="{B2B864A4-E2DE-4D71-BEEA-6B363EF847C3}" sibTransId="{B626477B-68AA-4356-B539-020ECD6725D6}"/>
    <dgm:cxn modelId="{5BEB332D-30F0-463F-8F2E-9DA077D9CA92}" type="presOf" srcId="{AA6FFF7D-0F94-46E4-A793-9F01954A01E8}" destId="{10DD5F2C-9750-46D5-9099-0E7DA7113345}" srcOrd="0" destOrd="0" presId="urn:microsoft.com/office/officeart/2018/2/layout/IconVerticalSolidList"/>
    <dgm:cxn modelId="{581AA46B-845E-4E67-A63B-82AEDC702F58}" type="presOf" srcId="{91FA91ED-85FD-420F-9EC7-A4847D662F2E}" destId="{23C9535B-EB9D-4868-81FF-F11970A4BCE3}" srcOrd="0" destOrd="0" presId="urn:microsoft.com/office/officeart/2018/2/layout/IconVerticalSolidList"/>
    <dgm:cxn modelId="{7E2EE84E-95D1-4A6A-B854-63168CA4F233}" type="presOf" srcId="{240BC3A3-FA5C-43D2-B1A2-926B55F7CC10}" destId="{0C275B7E-60C9-4806-8CFA-E144B3491D4D}" srcOrd="0" destOrd="0" presId="urn:microsoft.com/office/officeart/2018/2/layout/IconVerticalSolidList"/>
    <dgm:cxn modelId="{90D8748F-4743-4239-AA4D-336D8920AD0A}" type="presOf" srcId="{92076540-D86D-4085-BA10-641F5ED02AE4}" destId="{51DAA5DC-23BB-4768-A132-0940CC96AD72}" srcOrd="0" destOrd="0" presId="urn:microsoft.com/office/officeart/2018/2/layout/IconVerticalSolidList"/>
    <dgm:cxn modelId="{1CEAACB9-812B-4EFB-97A4-DF33FF856206}" srcId="{240BC3A3-FA5C-43D2-B1A2-926B55F7CC10}" destId="{92076540-D86D-4085-BA10-641F5ED02AE4}" srcOrd="0" destOrd="0" parTransId="{FB9C0568-7CD5-4230-829D-005C00764B9A}" sibTransId="{935E9FB5-7451-4E1F-AC16-5C6D1818FA34}"/>
    <dgm:cxn modelId="{BA13C8C1-479F-4A45-AC1C-603B88A512D1}" srcId="{B51DD486-0928-49A5-AC21-CDDD78DD89FE}" destId="{F616A733-DEB0-4510-9FB2-1DA3DB2998B3}" srcOrd="0" destOrd="0" parTransId="{A6C720F0-DBD4-4E94-9DDE-80D68A59CEAF}" sibTransId="{F032E197-A2C1-497C-8D27-154D7C3ECDF9}"/>
    <dgm:cxn modelId="{D3252ECB-F0E0-40F7-A1B9-792FE85D1F38}" srcId="{B51DD486-0928-49A5-AC21-CDDD78DD89FE}" destId="{240BC3A3-FA5C-43D2-B1A2-926B55F7CC10}" srcOrd="2" destOrd="0" parTransId="{7789D9CC-0273-4E9C-B0F7-CDCCB90D6BB4}" sibTransId="{D557CD66-D158-40ED-8AB4-306472CFDC4E}"/>
    <dgm:cxn modelId="{93BCBDD2-7013-424D-8BBA-E0C8361EB193}" type="presOf" srcId="{F616A733-DEB0-4510-9FB2-1DA3DB2998B3}" destId="{1B4ACC5F-18DC-4659-B8C9-F53C0BFB084D}" srcOrd="0" destOrd="0" presId="urn:microsoft.com/office/officeart/2018/2/layout/IconVerticalSolidList"/>
    <dgm:cxn modelId="{A9532BE2-FB3B-4611-9B35-F29359763522}" srcId="{B51DD486-0928-49A5-AC21-CDDD78DD89FE}" destId="{DC4D985F-E0F3-42F2-8EE4-335CC08E989A}" srcOrd="1" destOrd="0" parTransId="{9257571B-A618-4ED6-BB00-4BE5BC16F535}" sibTransId="{B4029199-F976-4082-91C3-643EE0BD2739}"/>
    <dgm:cxn modelId="{AE9719F9-D2AC-425F-BE08-806610C5A2C3}" type="presOf" srcId="{B51DD486-0928-49A5-AC21-CDDD78DD89FE}" destId="{F32D282E-6C8F-4F02-B98E-9FDC2C801C8B}" srcOrd="0" destOrd="0" presId="urn:microsoft.com/office/officeart/2018/2/layout/IconVerticalSolidList"/>
    <dgm:cxn modelId="{1EFEA7C1-BF25-409C-8B08-93B4C4B24D9E}" type="presParOf" srcId="{F32D282E-6C8F-4F02-B98E-9FDC2C801C8B}" destId="{EA39B3BB-CC93-4352-A57C-2790CDEEEAE4}" srcOrd="0" destOrd="0" presId="urn:microsoft.com/office/officeart/2018/2/layout/IconVerticalSolidList"/>
    <dgm:cxn modelId="{64D74271-33AF-4E36-B003-3339633278DE}" type="presParOf" srcId="{EA39B3BB-CC93-4352-A57C-2790CDEEEAE4}" destId="{B7FBCA56-C90C-4542-9850-507361B816E1}" srcOrd="0" destOrd="0" presId="urn:microsoft.com/office/officeart/2018/2/layout/IconVerticalSolidList"/>
    <dgm:cxn modelId="{97D9C46D-C41F-499D-A651-D5455E15044A}" type="presParOf" srcId="{EA39B3BB-CC93-4352-A57C-2790CDEEEAE4}" destId="{B5637849-2135-4DED-A762-B42BB3766C9E}" srcOrd="1" destOrd="0" presId="urn:microsoft.com/office/officeart/2018/2/layout/IconVerticalSolidList"/>
    <dgm:cxn modelId="{E95A7BC2-9A69-4AA0-B4C3-DE9508583E51}" type="presParOf" srcId="{EA39B3BB-CC93-4352-A57C-2790CDEEEAE4}" destId="{04A49642-F9B0-4D82-A988-E9F5B4942DDD}" srcOrd="2" destOrd="0" presId="urn:microsoft.com/office/officeart/2018/2/layout/IconVerticalSolidList"/>
    <dgm:cxn modelId="{80A15B14-8448-4497-B881-A796DC9A819C}" type="presParOf" srcId="{EA39B3BB-CC93-4352-A57C-2790CDEEEAE4}" destId="{1B4ACC5F-18DC-4659-B8C9-F53C0BFB084D}" srcOrd="3" destOrd="0" presId="urn:microsoft.com/office/officeart/2018/2/layout/IconVerticalSolidList"/>
    <dgm:cxn modelId="{80B97189-B4E2-4B35-815C-5B658BD0EB48}" type="presParOf" srcId="{EA39B3BB-CC93-4352-A57C-2790CDEEEAE4}" destId="{23C9535B-EB9D-4868-81FF-F11970A4BCE3}" srcOrd="4" destOrd="0" presId="urn:microsoft.com/office/officeart/2018/2/layout/IconVerticalSolidList"/>
    <dgm:cxn modelId="{CE5F1521-2644-45AF-9472-25C1A253C732}" type="presParOf" srcId="{F32D282E-6C8F-4F02-B98E-9FDC2C801C8B}" destId="{9D327B34-C701-4286-92D1-47F61FBF7537}" srcOrd="1" destOrd="0" presId="urn:microsoft.com/office/officeart/2018/2/layout/IconVerticalSolidList"/>
    <dgm:cxn modelId="{04BB5C79-C921-4C80-995F-2FD711A8499E}" type="presParOf" srcId="{F32D282E-6C8F-4F02-B98E-9FDC2C801C8B}" destId="{F7AE4989-9CCD-4A11-B09F-B2C1F7E170B6}" srcOrd="2" destOrd="0" presId="urn:microsoft.com/office/officeart/2018/2/layout/IconVerticalSolidList"/>
    <dgm:cxn modelId="{E2098044-2F27-4608-9C61-36F3756B7F9D}" type="presParOf" srcId="{F7AE4989-9CCD-4A11-B09F-B2C1F7E170B6}" destId="{0D41D717-610F-4607-A7F5-8FF7A68EA80A}" srcOrd="0" destOrd="0" presId="urn:microsoft.com/office/officeart/2018/2/layout/IconVerticalSolidList"/>
    <dgm:cxn modelId="{F046C5DF-C8E8-40AA-9A65-6EEFBEEE835C}" type="presParOf" srcId="{F7AE4989-9CCD-4A11-B09F-B2C1F7E170B6}" destId="{D4F6C24A-1150-4062-B1D2-F675CB2A3C0A}" srcOrd="1" destOrd="0" presId="urn:microsoft.com/office/officeart/2018/2/layout/IconVerticalSolidList"/>
    <dgm:cxn modelId="{9F558D84-943E-4D5A-BD1D-A95B9A444447}" type="presParOf" srcId="{F7AE4989-9CCD-4A11-B09F-B2C1F7E170B6}" destId="{439B16A9-AE33-48D8-ACA9-3F7C88E0CA14}" srcOrd="2" destOrd="0" presId="urn:microsoft.com/office/officeart/2018/2/layout/IconVerticalSolidList"/>
    <dgm:cxn modelId="{358D8B1F-EFC0-4B50-8B5F-90296A0DF322}" type="presParOf" srcId="{F7AE4989-9CCD-4A11-B09F-B2C1F7E170B6}" destId="{BB5F2C4A-E8D1-4CF5-8C48-C2BF65C99B1F}" srcOrd="3" destOrd="0" presId="urn:microsoft.com/office/officeart/2018/2/layout/IconVerticalSolidList"/>
    <dgm:cxn modelId="{2D1B7E89-16CD-4A8D-8055-8C17829C969D}" type="presParOf" srcId="{F32D282E-6C8F-4F02-B98E-9FDC2C801C8B}" destId="{5763C482-304D-4B02-BEFA-BBEAE401B1FE}" srcOrd="3" destOrd="0" presId="urn:microsoft.com/office/officeart/2018/2/layout/IconVerticalSolidList"/>
    <dgm:cxn modelId="{0EC685E2-CF4D-4EE7-9899-B725A340AEE2}" type="presParOf" srcId="{F32D282E-6C8F-4F02-B98E-9FDC2C801C8B}" destId="{9C65C972-A928-434F-848D-A470AEE09070}" srcOrd="4" destOrd="0" presId="urn:microsoft.com/office/officeart/2018/2/layout/IconVerticalSolidList"/>
    <dgm:cxn modelId="{EE7C7675-097E-41E9-B98D-DAC108D58037}" type="presParOf" srcId="{9C65C972-A928-434F-848D-A470AEE09070}" destId="{C7DC71C2-EB47-4721-A6D7-C6307E112370}" srcOrd="0" destOrd="0" presId="urn:microsoft.com/office/officeart/2018/2/layout/IconVerticalSolidList"/>
    <dgm:cxn modelId="{5D545897-85EB-4CD2-BBC9-E324A0E19185}" type="presParOf" srcId="{9C65C972-A928-434F-848D-A470AEE09070}" destId="{D2417A3F-B74E-4F72-AE00-E8303C1BB28E}" srcOrd="1" destOrd="0" presId="urn:microsoft.com/office/officeart/2018/2/layout/IconVerticalSolidList"/>
    <dgm:cxn modelId="{D318963E-3033-4B51-BBFD-D614241BD2AD}" type="presParOf" srcId="{9C65C972-A928-434F-848D-A470AEE09070}" destId="{32426057-7AA1-4F71-9C76-1E6AF67001E5}" srcOrd="2" destOrd="0" presId="urn:microsoft.com/office/officeart/2018/2/layout/IconVerticalSolidList"/>
    <dgm:cxn modelId="{D1F6A613-6E4D-45C6-AE23-B08B6D457839}" type="presParOf" srcId="{9C65C972-A928-434F-848D-A470AEE09070}" destId="{0C275B7E-60C9-4806-8CFA-E144B3491D4D}" srcOrd="3" destOrd="0" presId="urn:microsoft.com/office/officeart/2018/2/layout/IconVerticalSolidList"/>
    <dgm:cxn modelId="{BED6A6B4-C6AC-4232-96F5-6BC12B9B1845}" type="presParOf" srcId="{9C65C972-A928-434F-848D-A470AEE09070}" destId="{51DAA5DC-23BB-4768-A132-0940CC96AD72}" srcOrd="4" destOrd="0" presId="urn:microsoft.com/office/officeart/2018/2/layout/IconVerticalSolidList"/>
    <dgm:cxn modelId="{1C6FED07-A018-48CF-8C08-F5698B721AAB}" type="presParOf" srcId="{F32D282E-6C8F-4F02-B98E-9FDC2C801C8B}" destId="{C243B822-9A45-4315-A041-944052211F09}" srcOrd="5" destOrd="0" presId="urn:microsoft.com/office/officeart/2018/2/layout/IconVerticalSolidList"/>
    <dgm:cxn modelId="{37C96491-6B17-46AB-ADFF-7DB731AE1BC0}" type="presParOf" srcId="{F32D282E-6C8F-4F02-B98E-9FDC2C801C8B}" destId="{3DF6280A-98E9-40F4-9237-875F00BAC41E}" srcOrd="6" destOrd="0" presId="urn:microsoft.com/office/officeart/2018/2/layout/IconVerticalSolidList"/>
    <dgm:cxn modelId="{74F54A27-0DDE-4218-B163-600B61CE2F38}" type="presParOf" srcId="{3DF6280A-98E9-40F4-9237-875F00BAC41E}" destId="{51E5BBCF-6117-4569-9B3D-327AE9E2125F}" srcOrd="0" destOrd="0" presId="urn:microsoft.com/office/officeart/2018/2/layout/IconVerticalSolidList"/>
    <dgm:cxn modelId="{680A7B60-2389-478B-B024-3E5FC1237FED}" type="presParOf" srcId="{3DF6280A-98E9-40F4-9237-875F00BAC41E}" destId="{F3522920-0C22-428F-90F9-097F498EC994}" srcOrd="1" destOrd="0" presId="urn:microsoft.com/office/officeart/2018/2/layout/IconVerticalSolidList"/>
    <dgm:cxn modelId="{8EE30639-07D9-4904-ABB0-C63135E43865}" type="presParOf" srcId="{3DF6280A-98E9-40F4-9237-875F00BAC41E}" destId="{ECBB35CA-FF3D-46D2-8B8B-27FABDCFA2C3}" srcOrd="2" destOrd="0" presId="urn:microsoft.com/office/officeart/2018/2/layout/IconVerticalSolidList"/>
    <dgm:cxn modelId="{F01EBAE1-CFB9-4CFA-BB64-A57171EE71C1}" type="presParOf" srcId="{3DF6280A-98E9-40F4-9237-875F00BAC41E}" destId="{10DD5F2C-9750-46D5-9099-0E7DA711334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BCA56-C90C-4542-9850-507361B816E1}">
      <dsp:nvSpPr>
        <dsp:cNvPr id="0" name=""/>
        <dsp:cNvSpPr/>
      </dsp:nvSpPr>
      <dsp:spPr>
        <a:xfrm>
          <a:off x="0" y="1837"/>
          <a:ext cx="10506456" cy="931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637849-2135-4DED-A762-B42BB3766C9E}">
      <dsp:nvSpPr>
        <dsp:cNvPr id="0" name=""/>
        <dsp:cNvSpPr/>
      </dsp:nvSpPr>
      <dsp:spPr>
        <a:xfrm>
          <a:off x="281740" y="211396"/>
          <a:ext cx="512255" cy="5122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4ACC5F-18DC-4659-B8C9-F53C0BFB084D}">
      <dsp:nvSpPr>
        <dsp:cNvPr id="0" name=""/>
        <dsp:cNvSpPr/>
      </dsp:nvSpPr>
      <dsp:spPr>
        <a:xfrm>
          <a:off x="1075735" y="1837"/>
          <a:ext cx="4727905" cy="931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70" tIns="98570" rIns="98570" bIns="9857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entury Gothic" panose="020B0502020202020204" pitchFamily="34" charset="0"/>
            </a:rPr>
            <a:t>Insurance-related barriers are a common reason individuals vulnerable to HIV do not start PrEP or fall out of PrEP care</a:t>
          </a:r>
        </a:p>
      </dsp:txBody>
      <dsp:txXfrm>
        <a:off x="1075735" y="1837"/>
        <a:ext cx="4727905" cy="931372"/>
      </dsp:txXfrm>
    </dsp:sp>
    <dsp:sp modelId="{23C9535B-EB9D-4868-81FF-F11970A4BCE3}">
      <dsp:nvSpPr>
        <dsp:cNvPr id="0" name=""/>
        <dsp:cNvSpPr/>
      </dsp:nvSpPr>
      <dsp:spPr>
        <a:xfrm>
          <a:off x="5803640" y="1837"/>
          <a:ext cx="4702815" cy="931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70" tIns="98570" rIns="98570" bIns="9857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entury Gothic" panose="020B0502020202020204" pitchFamily="34" charset="0"/>
            </a:rPr>
            <a:t>PrEP Navigators assess medication coverage for uninsured clients and provide application support through Patient Assistance Programs as needed</a:t>
          </a:r>
        </a:p>
      </dsp:txBody>
      <dsp:txXfrm>
        <a:off x="5803640" y="1837"/>
        <a:ext cx="4702815" cy="931372"/>
      </dsp:txXfrm>
    </dsp:sp>
    <dsp:sp modelId="{0D41D717-610F-4607-A7F5-8FF7A68EA80A}">
      <dsp:nvSpPr>
        <dsp:cNvPr id="0" name=""/>
        <dsp:cNvSpPr/>
      </dsp:nvSpPr>
      <dsp:spPr>
        <a:xfrm>
          <a:off x="0" y="1166053"/>
          <a:ext cx="10506456" cy="931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6C24A-1150-4062-B1D2-F675CB2A3C0A}">
      <dsp:nvSpPr>
        <dsp:cNvPr id="0" name=""/>
        <dsp:cNvSpPr/>
      </dsp:nvSpPr>
      <dsp:spPr>
        <a:xfrm>
          <a:off x="281740" y="1375612"/>
          <a:ext cx="512255" cy="5122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F2C4A-E8D1-4CF5-8C48-C2BF65C99B1F}">
      <dsp:nvSpPr>
        <dsp:cNvPr id="0" name=""/>
        <dsp:cNvSpPr/>
      </dsp:nvSpPr>
      <dsp:spPr>
        <a:xfrm>
          <a:off x="1075735" y="1166053"/>
          <a:ext cx="9430720" cy="931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70" tIns="98570" rIns="98570" bIns="98570" numCol="1" spcCol="1270" anchor="ctr" anchorCtr="0">
          <a:noAutofit/>
        </a:bodyPr>
        <a:lstStyle/>
        <a:p>
          <a:pPr marL="0" lvl="0" indent="0" algn="l" defTabSz="977900">
            <a:lnSpc>
              <a:spcPct val="100000"/>
            </a:lnSpc>
            <a:spcBef>
              <a:spcPct val="0"/>
            </a:spcBef>
            <a:spcAft>
              <a:spcPct val="35000"/>
            </a:spcAft>
            <a:buNone/>
          </a:pPr>
          <a:endParaRPr lang="en-US" sz="2200" kern="1200"/>
        </a:p>
      </dsp:txBody>
      <dsp:txXfrm>
        <a:off x="1075735" y="1166053"/>
        <a:ext cx="9430720" cy="931372"/>
      </dsp:txXfrm>
    </dsp:sp>
    <dsp:sp modelId="{C7DC71C2-EB47-4721-A6D7-C6307E112370}">
      <dsp:nvSpPr>
        <dsp:cNvPr id="0" name=""/>
        <dsp:cNvSpPr/>
      </dsp:nvSpPr>
      <dsp:spPr>
        <a:xfrm>
          <a:off x="0" y="2304628"/>
          <a:ext cx="10506456" cy="931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17A3F-B74E-4F72-AE00-E8303C1BB28E}">
      <dsp:nvSpPr>
        <dsp:cNvPr id="0" name=""/>
        <dsp:cNvSpPr/>
      </dsp:nvSpPr>
      <dsp:spPr>
        <a:xfrm>
          <a:off x="281740" y="2539828"/>
          <a:ext cx="512255" cy="5122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275B7E-60C9-4806-8CFA-E144B3491D4D}">
      <dsp:nvSpPr>
        <dsp:cNvPr id="0" name=""/>
        <dsp:cNvSpPr/>
      </dsp:nvSpPr>
      <dsp:spPr>
        <a:xfrm>
          <a:off x="1075735" y="2330269"/>
          <a:ext cx="4727905" cy="931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70" tIns="98570" rIns="98570" bIns="98570" numCol="1" spcCol="1270" anchor="ctr" anchorCtr="0">
          <a:noAutofit/>
        </a:bodyPr>
        <a:lstStyle/>
        <a:p>
          <a:pPr marL="0" lvl="0" indent="0" algn="l" defTabSz="533400">
            <a:lnSpc>
              <a:spcPct val="100000"/>
            </a:lnSpc>
            <a:spcBef>
              <a:spcPct val="0"/>
            </a:spcBef>
            <a:spcAft>
              <a:spcPct val="35000"/>
            </a:spcAft>
            <a:buNone/>
          </a:pPr>
          <a:r>
            <a:rPr lang="en-US" sz="1200" kern="1200" dirty="0">
              <a:latin typeface="Century Gothic" panose="020B0502020202020204" pitchFamily="34" charset="0"/>
            </a:rPr>
            <a:t>Continuing to monitor insurance and coverage changes is key. LAI CAB is still a new therapy, and coverage by payors is not always guaranteed </a:t>
          </a:r>
        </a:p>
      </dsp:txBody>
      <dsp:txXfrm>
        <a:off x="1075735" y="2330269"/>
        <a:ext cx="4727905" cy="931372"/>
      </dsp:txXfrm>
    </dsp:sp>
    <dsp:sp modelId="{51DAA5DC-23BB-4768-A132-0940CC96AD72}">
      <dsp:nvSpPr>
        <dsp:cNvPr id="0" name=""/>
        <dsp:cNvSpPr/>
      </dsp:nvSpPr>
      <dsp:spPr>
        <a:xfrm>
          <a:off x="5803640" y="2330269"/>
          <a:ext cx="4702815" cy="931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70" tIns="98570" rIns="98570" bIns="9857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entury Gothic" panose="020B0502020202020204" pitchFamily="34" charset="0"/>
            </a:rPr>
            <a:t>Dedicated pharmacy staff manage insurance eligibility and access to medication </a:t>
          </a:r>
        </a:p>
      </dsp:txBody>
      <dsp:txXfrm>
        <a:off x="5803640" y="2330269"/>
        <a:ext cx="4702815" cy="931372"/>
      </dsp:txXfrm>
    </dsp:sp>
    <dsp:sp modelId="{51E5BBCF-6117-4569-9B3D-327AE9E2125F}">
      <dsp:nvSpPr>
        <dsp:cNvPr id="0" name=""/>
        <dsp:cNvSpPr/>
      </dsp:nvSpPr>
      <dsp:spPr>
        <a:xfrm>
          <a:off x="0" y="3494485"/>
          <a:ext cx="10506456" cy="9313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22920-0C22-428F-90F9-097F498EC994}">
      <dsp:nvSpPr>
        <dsp:cNvPr id="0" name=""/>
        <dsp:cNvSpPr/>
      </dsp:nvSpPr>
      <dsp:spPr>
        <a:xfrm>
          <a:off x="281740" y="3704044"/>
          <a:ext cx="512255" cy="5122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D5F2C-9750-46D5-9099-0E7DA7113345}">
      <dsp:nvSpPr>
        <dsp:cNvPr id="0" name=""/>
        <dsp:cNvSpPr/>
      </dsp:nvSpPr>
      <dsp:spPr>
        <a:xfrm>
          <a:off x="1075735" y="3494485"/>
          <a:ext cx="9430720" cy="931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70" tIns="98570" rIns="98570" bIns="9857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Century Gothic" panose="020B0502020202020204" pitchFamily="34" charset="0"/>
            </a:rPr>
            <a:t>Retention – we conduct real time tracking of appointment windows and utilize software platforms to decrease missed appointments</a:t>
          </a:r>
        </a:p>
      </dsp:txBody>
      <dsp:txXfrm>
        <a:off x="1075735" y="3494485"/>
        <a:ext cx="9430720" cy="9313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F1023-B986-44F0-83CF-1C679C4C11E0}"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1BC2C-DE47-485B-B902-BF9490144EBD}" type="slidenum">
              <a:rPr lang="en-US" smtClean="0"/>
              <a:t>‹#›</a:t>
            </a:fld>
            <a:endParaRPr lang="en-US"/>
          </a:p>
        </p:txBody>
      </p:sp>
    </p:spTree>
    <p:extLst>
      <p:ext uri="{BB962C8B-B14F-4D97-AF65-F5344CB8AC3E}">
        <p14:creationId xmlns:p14="http://schemas.microsoft.com/office/powerpoint/2010/main" val="326690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e2235d5d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5e2235d5d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4039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Advancing Access sometimes detects insurance coverage. To prevent this, PrEP Navigators have been reaching out to schedule PrEP starts to complete the PAP application ahead of time to anticipate any barriers before the appointment.</a:t>
            </a:r>
          </a:p>
          <a:p>
            <a:r>
              <a:rPr lang="en-US" dirty="0"/>
              <a:t>Advancing Access sometimes detects insurance coverage. To prevent this, PrEP Navigators have been reaching out to schedule PrEP starts to complete the PAP application ahead of time to anticipate any barriers before the appointment.</a:t>
            </a:r>
          </a:p>
          <a:p>
            <a:endParaRPr lang="en-US" dirty="0"/>
          </a:p>
        </p:txBody>
      </p:sp>
      <p:sp>
        <p:nvSpPr>
          <p:cNvPr id="4" name="Slide Number Placeholder 3"/>
          <p:cNvSpPr>
            <a:spLocks noGrp="1"/>
          </p:cNvSpPr>
          <p:nvPr>
            <p:ph type="sldNum" sz="quarter" idx="5"/>
          </p:nvPr>
        </p:nvSpPr>
        <p:spPr/>
        <p:txBody>
          <a:bodyPr/>
          <a:lstStyle/>
          <a:p>
            <a:fld id="{A7A1BC2C-DE47-485B-B902-BF9490144EBD}" type="slidenum">
              <a:rPr lang="en-US" smtClean="0"/>
              <a:t>3</a:t>
            </a:fld>
            <a:endParaRPr lang="en-US"/>
          </a:p>
        </p:txBody>
      </p:sp>
    </p:spTree>
    <p:extLst>
      <p:ext uri="{BB962C8B-B14F-4D97-AF65-F5344CB8AC3E}">
        <p14:creationId xmlns:p14="http://schemas.microsoft.com/office/powerpoint/2010/main" val="268385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ahead of the barriers is away to anticipate any issues that might happen when applying for PAP so we help them apply when either when we scheduled their MHI PrEP start appointment or one day before they come into their appointment. </a:t>
            </a:r>
          </a:p>
          <a:p>
            <a:endParaRPr lang="en-US" dirty="0"/>
          </a:p>
          <a:p>
            <a:r>
              <a:rPr lang="en-US" dirty="0"/>
              <a:t>Another way is by empowering our patients to advocate for themselves example if they are on </a:t>
            </a:r>
            <a:r>
              <a:rPr lang="en-US" dirty="0" err="1"/>
              <a:t>Apretude</a:t>
            </a:r>
            <a:r>
              <a:rPr lang="en-US" dirty="0"/>
              <a:t> we encourage them to inform of insurance changes if they are aware or potential insurance changes. We explain to them that this will help us either figure out if they can continue </a:t>
            </a:r>
            <a:r>
              <a:rPr lang="en-US" dirty="0" err="1"/>
              <a:t>Apretude</a:t>
            </a:r>
            <a:r>
              <a:rPr lang="en-US" dirty="0"/>
              <a:t> with new coverage or if they have to go back on oral prep and prevent adherence to medication. This is true for patient taking oral PrEP as well because some insurance don't cover Truvada or </a:t>
            </a:r>
            <a:r>
              <a:rPr lang="en-US" dirty="0" err="1"/>
              <a:t>Descovy</a:t>
            </a:r>
            <a:r>
              <a:rPr lang="en-US" dirty="0"/>
              <a:t> unless a Prior Authorization or have the providers also send a letter of necessity. To prevent as much as possible any barriers.  </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
              </a:rPr>
              <a:t>PrEP Navigators provide personalized patient care support in a similar style of non-medical case management, striving for a status neutral approach</a:t>
            </a:r>
            <a:endParaRPr lang="en-US" dirty="0"/>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12E09F9-0739-49B9-9E77-1EA766107945}" type="slidenum">
              <a:rPr lang="en-US" smtClean="0"/>
              <a:t>4</a:t>
            </a:fld>
            <a:endParaRPr lang="en-US"/>
          </a:p>
        </p:txBody>
      </p:sp>
    </p:spTree>
    <p:extLst>
      <p:ext uri="{BB962C8B-B14F-4D97-AF65-F5344CB8AC3E}">
        <p14:creationId xmlns:p14="http://schemas.microsoft.com/office/powerpoint/2010/main" val="120830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1BC2C-DE47-485B-B902-BF9490144EBD}" type="slidenum">
              <a:rPr lang="en-US" smtClean="0"/>
              <a:t>6</a:t>
            </a:fld>
            <a:endParaRPr lang="en-US"/>
          </a:p>
        </p:txBody>
      </p:sp>
    </p:spTree>
    <p:extLst>
      <p:ext uri="{BB962C8B-B14F-4D97-AF65-F5344CB8AC3E}">
        <p14:creationId xmlns:p14="http://schemas.microsoft.com/office/powerpoint/2010/main" val="319233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1BC2C-DE47-485B-B902-BF9490144EBD}" type="slidenum">
              <a:rPr lang="en-US" smtClean="0"/>
              <a:t>7</a:t>
            </a:fld>
            <a:endParaRPr lang="en-US"/>
          </a:p>
        </p:txBody>
      </p:sp>
    </p:spTree>
    <p:extLst>
      <p:ext uri="{BB962C8B-B14F-4D97-AF65-F5344CB8AC3E}">
        <p14:creationId xmlns:p14="http://schemas.microsoft.com/office/powerpoint/2010/main" val="1437262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BCE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B2441-FDBB-6747-AACD-18D2CCDF5FE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0866" y="1359175"/>
            <a:ext cx="5335503" cy="1926285"/>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66B5D1B6-27CD-C146-BB5B-48343014DD5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3353" t="27933" r="5498"/>
          <a:stretch/>
        </p:blipFill>
        <p:spPr>
          <a:xfrm>
            <a:off x="5613991" y="0"/>
            <a:ext cx="6801294" cy="6858000"/>
          </a:xfrm>
          <a:prstGeom prst="rect">
            <a:avLst/>
          </a:prstGeom>
        </p:spPr>
      </p:pic>
    </p:spTree>
    <p:extLst>
      <p:ext uri="{BB962C8B-B14F-4D97-AF65-F5344CB8AC3E}">
        <p14:creationId xmlns:p14="http://schemas.microsoft.com/office/powerpoint/2010/main" val="319958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Blank">
    <p:bg>
      <p:bgPr>
        <a:solidFill>
          <a:srgbClr val="FFD10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0519D6-BE1B-234C-87D7-5CAB2690CA92}"/>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6400800" y="2057400"/>
            <a:ext cx="5361768" cy="3759200"/>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541800">
              <a:defRPr sz="2000">
                <a:solidFill>
                  <a:schemeClr val="tx1"/>
                </a:solidFill>
                <a:latin typeface="Arial" panose="020B0604020202020204" pitchFamily="34" charset="0"/>
                <a:cs typeface="Arial" panose="020B0604020202020204" pitchFamily="34" charset="0"/>
              </a:defRPr>
            </a:lvl2pPr>
          </a:lstStyle>
          <a:p>
            <a:pPr lvl="0"/>
            <a:r>
              <a:rPr lang="en-GB"/>
              <a:t>Click to edit</a:t>
            </a:r>
          </a:p>
          <a:p>
            <a:pPr lvl="1"/>
            <a:r>
              <a:rPr lang="en-GB"/>
              <a:t>Second level</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6" y="2057400"/>
            <a:ext cx="5326905" cy="3759200"/>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stStyle>
          <a:p>
            <a:r>
              <a:rPr lang="en-US"/>
              <a:t>Insert picture</a:t>
            </a:r>
          </a:p>
        </p:txBody>
      </p:sp>
      <p:sp>
        <p:nvSpPr>
          <p:cNvPr id="10" name="Title 12">
            <a:extLst>
              <a:ext uri="{FF2B5EF4-FFF2-40B4-BE49-F238E27FC236}">
                <a16:creationId xmlns:a16="http://schemas.microsoft.com/office/drawing/2014/main" id="{07D3C4D4-0778-8445-A5F0-4347B469A118}"/>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A392C10E-7F53-6F4B-8248-895B14F44290}"/>
              </a:ext>
            </a:extLst>
          </p:cNvPr>
          <p:cNvSpPr/>
          <p:nvPr userDrawn="1"/>
        </p:nvSpPr>
        <p:spPr>
          <a:xfrm>
            <a:off x="464296" y="6237312"/>
            <a:ext cx="3874685" cy="369332"/>
          </a:xfrm>
          <a:prstGeom prst="rect">
            <a:avLst/>
          </a:prstGeom>
        </p:spPr>
        <p:txBody>
          <a:bodyPr wrap="square" lIns="0">
            <a:spAutoFit/>
          </a:bodyPr>
          <a:lstStyle/>
          <a:p>
            <a:pPr lvl="0">
              <a:spcBef>
                <a:spcPct val="20000"/>
              </a:spcBef>
            </a:pPr>
            <a:r>
              <a:rPr lang="en-GB" sz="1800" b="1">
                <a:solidFill>
                  <a:schemeClr val="tx1"/>
                </a:solidFill>
                <a:latin typeface="Arial" panose="020B0604020202020204" pitchFamily="34" charset="0"/>
                <a:cs typeface="Arial" panose="020B0604020202020204" pitchFamily="34" charset="0"/>
              </a:rPr>
              <a:t>AN END TO THE AIDS EPIDEMIC</a:t>
            </a:r>
          </a:p>
        </p:txBody>
      </p:sp>
      <p:pic>
        <p:nvPicPr>
          <p:cNvPr id="16" name="Picture 15">
            <a:extLst>
              <a:ext uri="{FF2B5EF4-FFF2-40B4-BE49-F238E27FC236}">
                <a16:creationId xmlns:a16="http://schemas.microsoft.com/office/drawing/2014/main" id="{1B1988D1-A1EB-6A4C-B3E3-6A4984436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Tree>
    <p:extLst>
      <p:ext uri="{BB962C8B-B14F-4D97-AF65-F5344CB8AC3E}">
        <p14:creationId xmlns:p14="http://schemas.microsoft.com/office/powerpoint/2010/main" val="2520511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Blank">
    <p:bg>
      <p:bgPr>
        <a:solidFill>
          <a:srgbClr val="FFD10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F6F6B3-4817-6C47-92B7-F0D60600D951}"/>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9" name="Title 12">
            <a:extLst>
              <a:ext uri="{FF2B5EF4-FFF2-40B4-BE49-F238E27FC236}">
                <a16:creationId xmlns:a16="http://schemas.microsoft.com/office/drawing/2014/main" id="{0FE9585C-A2F8-5545-A9BF-085DEABFC22A}"/>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21" name="Picture 20">
            <a:extLst>
              <a:ext uri="{FF2B5EF4-FFF2-40B4-BE49-F238E27FC236}">
                <a16:creationId xmlns:a16="http://schemas.microsoft.com/office/drawing/2014/main" id="{5681A245-7D21-FB48-B248-5940817F38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hasCustomPrompt="1"/>
          </p:nvPr>
        </p:nvSpPr>
        <p:spPr>
          <a:xfrm>
            <a:off x="464296" y="4826001"/>
            <a:ext cx="11298272" cy="990599"/>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Quote</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8" y="2057400"/>
            <a:ext cx="3548903" cy="2517244"/>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stStyle>
          <a:p>
            <a:r>
              <a:rPr lang="en-US"/>
              <a:t>Insert picture</a:t>
            </a:r>
          </a:p>
        </p:txBody>
      </p:sp>
      <p:sp>
        <p:nvSpPr>
          <p:cNvPr id="14" name="Picture Placeholder 2">
            <a:extLst>
              <a:ext uri="{FF2B5EF4-FFF2-40B4-BE49-F238E27FC236}">
                <a16:creationId xmlns:a16="http://schemas.microsoft.com/office/drawing/2014/main" id="{9CE1044E-A296-D24F-B8FC-D02508878F47}"/>
              </a:ext>
            </a:extLst>
          </p:cNvPr>
          <p:cNvSpPr>
            <a:spLocks noGrp="1"/>
          </p:cNvSpPr>
          <p:nvPr>
            <p:ph type="pic" sz="quarter" idx="12" hasCustomPrompt="1"/>
          </p:nvPr>
        </p:nvSpPr>
        <p:spPr>
          <a:xfrm>
            <a:off x="4338981" y="2057400"/>
            <a:ext cx="3548903" cy="2517244"/>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stStyle>
          <a:p>
            <a:r>
              <a:rPr lang="en-US"/>
              <a:t>Insert picture</a:t>
            </a:r>
          </a:p>
        </p:txBody>
      </p:sp>
      <p:sp>
        <p:nvSpPr>
          <p:cNvPr id="16" name="Picture Placeholder 2">
            <a:extLst>
              <a:ext uri="{FF2B5EF4-FFF2-40B4-BE49-F238E27FC236}">
                <a16:creationId xmlns:a16="http://schemas.microsoft.com/office/drawing/2014/main" id="{2F30177B-5B3B-9D4F-B0C6-ADD39F54C884}"/>
              </a:ext>
            </a:extLst>
          </p:cNvPr>
          <p:cNvSpPr>
            <a:spLocks noGrp="1"/>
          </p:cNvSpPr>
          <p:nvPr>
            <p:ph type="pic" sz="quarter" idx="13" hasCustomPrompt="1"/>
          </p:nvPr>
        </p:nvSpPr>
        <p:spPr>
          <a:xfrm>
            <a:off x="8202831" y="2057400"/>
            <a:ext cx="3548903" cy="2517244"/>
          </a:xfrm>
          <a:prstGeom prst="rect">
            <a:avLst/>
          </a:prstGeom>
        </p:spPr>
        <p:txBody>
          <a:bodyPr/>
          <a:lstStyle>
            <a:lvl1pPr>
              <a:defRPr sz="2400">
                <a:solidFill>
                  <a:schemeClr val="tx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31853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lank">
    <p:bg>
      <p:bgPr>
        <a:solidFill>
          <a:srgbClr val="00BCE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A8B075-1C84-F047-87F0-8BA53824DDA4}"/>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9" name="Title 12">
            <a:extLst>
              <a:ext uri="{FF2B5EF4-FFF2-40B4-BE49-F238E27FC236}">
                <a16:creationId xmlns:a16="http://schemas.microsoft.com/office/drawing/2014/main" id="{255D8E42-A370-6145-8293-8E4FF18E22F9}"/>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11" name="Picture 10">
            <a:extLst>
              <a:ext uri="{FF2B5EF4-FFF2-40B4-BE49-F238E27FC236}">
                <a16:creationId xmlns:a16="http://schemas.microsoft.com/office/drawing/2014/main" id="{4BE7B59E-04DD-FD47-A632-2EF5A4BC19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463552" y="2057400"/>
            <a:ext cx="11299017" cy="3759200"/>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88510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0BCE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5325F9-E2AD-A24B-9B8A-4FCEA54869F8}"/>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4" name="Title 12">
            <a:extLst>
              <a:ext uri="{FF2B5EF4-FFF2-40B4-BE49-F238E27FC236}">
                <a16:creationId xmlns:a16="http://schemas.microsoft.com/office/drawing/2014/main" id="{B31D4D73-B0FD-F74A-A7BA-7539CF8658CC}"/>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17" name="Picture 16">
            <a:extLst>
              <a:ext uri="{FF2B5EF4-FFF2-40B4-BE49-F238E27FC236}">
                <a16:creationId xmlns:a16="http://schemas.microsoft.com/office/drawing/2014/main" id="{DEBACCEC-7CF7-AC4D-B8F0-25D9FE2070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6400800" y="2057400"/>
            <a:ext cx="5361768" cy="3759200"/>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Click to edit</a:t>
            </a:r>
          </a:p>
          <a:p>
            <a:pPr lvl="1"/>
            <a:r>
              <a:rPr lang="en-GB"/>
              <a:t>Second level</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6" y="2057400"/>
            <a:ext cx="5326905" cy="375920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1030822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Blank">
    <p:bg>
      <p:bgPr>
        <a:solidFill>
          <a:srgbClr val="00BCE5"/>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15C4FAB-626B-A34C-8659-EAE98A8BF1E7}"/>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9" name="Title 12">
            <a:extLst>
              <a:ext uri="{FF2B5EF4-FFF2-40B4-BE49-F238E27FC236}">
                <a16:creationId xmlns:a16="http://schemas.microsoft.com/office/drawing/2014/main" id="{10711BC5-35E0-7B44-A9F4-1795A20C42F4}"/>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21" name="Picture 20">
            <a:extLst>
              <a:ext uri="{FF2B5EF4-FFF2-40B4-BE49-F238E27FC236}">
                <a16:creationId xmlns:a16="http://schemas.microsoft.com/office/drawing/2014/main" id="{552EBB75-F8A3-174B-A6EE-4CA4128E7E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hasCustomPrompt="1"/>
          </p:nvPr>
        </p:nvSpPr>
        <p:spPr>
          <a:xfrm>
            <a:off x="464296" y="4826001"/>
            <a:ext cx="11298272" cy="990599"/>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Quote</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8"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
        <p:nvSpPr>
          <p:cNvPr id="14" name="Picture Placeholder 2">
            <a:extLst>
              <a:ext uri="{FF2B5EF4-FFF2-40B4-BE49-F238E27FC236}">
                <a16:creationId xmlns:a16="http://schemas.microsoft.com/office/drawing/2014/main" id="{9CE1044E-A296-D24F-B8FC-D02508878F47}"/>
              </a:ext>
            </a:extLst>
          </p:cNvPr>
          <p:cNvSpPr>
            <a:spLocks noGrp="1"/>
          </p:cNvSpPr>
          <p:nvPr>
            <p:ph type="pic" sz="quarter" idx="12" hasCustomPrompt="1"/>
          </p:nvPr>
        </p:nvSpPr>
        <p:spPr>
          <a:xfrm>
            <a:off x="4338981"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
        <p:nvSpPr>
          <p:cNvPr id="16" name="Picture Placeholder 2">
            <a:extLst>
              <a:ext uri="{FF2B5EF4-FFF2-40B4-BE49-F238E27FC236}">
                <a16:creationId xmlns:a16="http://schemas.microsoft.com/office/drawing/2014/main" id="{2F30177B-5B3B-9D4F-B0C6-ADD39F54C884}"/>
              </a:ext>
            </a:extLst>
          </p:cNvPr>
          <p:cNvSpPr>
            <a:spLocks noGrp="1"/>
          </p:cNvSpPr>
          <p:nvPr>
            <p:ph type="pic" sz="quarter" idx="13" hasCustomPrompt="1"/>
          </p:nvPr>
        </p:nvSpPr>
        <p:spPr>
          <a:xfrm>
            <a:off x="8202831"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3887658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BA8BF-0217-164A-9D3D-C13E1C759A12}"/>
              </a:ext>
            </a:extLst>
          </p:cNvPr>
          <p:cNvPicPr>
            <a:picLocks noChangeAspect="1"/>
          </p:cNvPicPr>
          <p:nvPr userDrawn="1"/>
        </p:nvPicPr>
        <p:blipFill rotWithShape="1">
          <a:blip r:embed="rId2">
            <a:alphaModFix amt="15000"/>
            <a:duotone>
              <a:prstClr val="black"/>
              <a:schemeClr val="accent2">
                <a:tint val="45000"/>
                <a:satMod val="400000"/>
              </a:schemeClr>
            </a:duotone>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9" name="Title 12">
            <a:extLst>
              <a:ext uri="{FF2B5EF4-FFF2-40B4-BE49-F238E27FC236}">
                <a16:creationId xmlns:a16="http://schemas.microsoft.com/office/drawing/2014/main" id="{255D8E42-A370-6145-8293-8E4FF18E22F9}"/>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0" name="Rectangle 9">
            <a:extLst>
              <a:ext uri="{FF2B5EF4-FFF2-40B4-BE49-F238E27FC236}">
                <a16:creationId xmlns:a16="http://schemas.microsoft.com/office/drawing/2014/main" id="{859F9B0C-4C1F-A04D-A171-322398D60A78}"/>
              </a:ext>
            </a:extLst>
          </p:cNvPr>
          <p:cNvSpPr/>
          <p:nvPr userDrawn="1"/>
        </p:nvSpPr>
        <p:spPr>
          <a:xfrm>
            <a:off x="464296" y="6237312"/>
            <a:ext cx="3874685" cy="369332"/>
          </a:xfrm>
          <a:prstGeom prst="rect">
            <a:avLst/>
          </a:prstGeom>
        </p:spPr>
        <p:txBody>
          <a:bodyPr wrap="square" lIns="0">
            <a:spAutoFit/>
          </a:bodyPr>
          <a:lstStyle/>
          <a:p>
            <a:pPr lvl="0">
              <a:spcBef>
                <a:spcPct val="20000"/>
              </a:spcBef>
            </a:pPr>
            <a:r>
              <a:rPr lang="en-GB" sz="1800" b="1">
                <a:solidFill>
                  <a:schemeClr val="bg1"/>
                </a:solidFill>
                <a:latin typeface="Arial" panose="020B0604020202020204" pitchFamily="34" charset="0"/>
                <a:cs typeface="Arial" panose="020B0604020202020204" pitchFamily="34" charset="0"/>
              </a:rPr>
              <a:t>AN END TO THE AIDS EPIDEMIC</a:t>
            </a:r>
          </a:p>
        </p:txBody>
      </p:sp>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463552" y="2057400"/>
            <a:ext cx="11299017" cy="3759200"/>
          </a:xfrm>
          <a:prstGeom prst="rect">
            <a:avLst/>
          </a:prstGeom>
        </p:spPr>
        <p:txBody>
          <a:bodyPr/>
          <a:lstStyle>
            <a:lvl1pPr marL="0" indent="0">
              <a:buNone/>
              <a:defRPr sz="3200">
                <a:solidFill>
                  <a:schemeClr val="tx1">
                    <a:lumMod val="50000"/>
                    <a:lumOff val="50000"/>
                  </a:schemeClr>
                </a:solidFill>
                <a:latin typeface="Arial" panose="020B0604020202020204" pitchFamily="34" charset="0"/>
                <a:cs typeface="Arial" panose="020B0604020202020204" pitchFamily="34" charset="0"/>
              </a:defRPr>
            </a:lvl1pPr>
            <a:lvl2pPr marL="541800">
              <a:defRPr sz="2000">
                <a:solidFill>
                  <a:schemeClr val="tx1">
                    <a:lumMod val="50000"/>
                    <a:lumOff val="50000"/>
                  </a:schemeClr>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pic>
        <p:nvPicPr>
          <p:cNvPr id="13" name="Picture 12">
            <a:extLst>
              <a:ext uri="{FF2B5EF4-FFF2-40B4-BE49-F238E27FC236}">
                <a16:creationId xmlns:a16="http://schemas.microsoft.com/office/drawing/2014/main" id="{7922A5B9-344D-7B4D-8075-08B70F3A4757}"/>
              </a:ext>
            </a:extLst>
          </p:cNvPr>
          <p:cNvPicPr>
            <a:picLocks noChangeAspect="1"/>
          </p:cNvPicPr>
          <p:nvPr userDrawn="1"/>
        </p:nvPicPr>
        <p:blipFill>
          <a:blip r:embed="rId3">
            <a:alphaModFix amt="85000"/>
            <a:extLst>
              <a:ext uri="{28A0092B-C50C-407E-A947-70E740481C1C}">
                <a14:useLocalDpi xmlns:a14="http://schemas.microsoft.com/office/drawing/2010/main"/>
              </a:ext>
            </a:extLst>
          </a:blip>
          <a:stretch>
            <a:fillRect/>
          </a:stretch>
        </p:blipFill>
        <p:spPr>
          <a:xfrm>
            <a:off x="10932368" y="242283"/>
            <a:ext cx="937558" cy="960425"/>
          </a:xfrm>
          <a:prstGeom prst="rect">
            <a:avLst/>
          </a:prstGeom>
        </p:spPr>
      </p:pic>
    </p:spTree>
    <p:extLst>
      <p:ext uri="{BB962C8B-B14F-4D97-AF65-F5344CB8AC3E}">
        <p14:creationId xmlns:p14="http://schemas.microsoft.com/office/powerpoint/2010/main" val="162253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DE81D8-CC6A-3542-8E07-12390A9DEB74}"/>
              </a:ext>
            </a:extLst>
          </p:cNvPr>
          <p:cNvPicPr>
            <a:picLocks noChangeAspect="1"/>
          </p:cNvPicPr>
          <p:nvPr userDrawn="1"/>
        </p:nvPicPr>
        <p:blipFill rotWithShape="1">
          <a:blip r:embed="rId2">
            <a:alphaModFix amt="15000"/>
            <a:duotone>
              <a:prstClr val="black"/>
              <a:schemeClr val="accent2">
                <a:tint val="45000"/>
                <a:satMod val="400000"/>
              </a:schemeClr>
            </a:duotone>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6400800" y="2057400"/>
            <a:ext cx="5361768" cy="3759200"/>
          </a:xfrm>
          <a:prstGeom prst="rect">
            <a:avLst/>
          </a:prstGeom>
        </p:spPr>
        <p:txBody>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marL="541800">
              <a:defRPr sz="2000">
                <a:solidFill>
                  <a:schemeClr val="tx1">
                    <a:lumMod val="50000"/>
                    <a:lumOff val="50000"/>
                  </a:schemeClr>
                </a:solidFill>
                <a:latin typeface="Arial" panose="020B0604020202020204" pitchFamily="34" charset="0"/>
                <a:cs typeface="Arial" panose="020B0604020202020204" pitchFamily="34" charset="0"/>
              </a:defRPr>
            </a:lvl2pPr>
          </a:lstStyle>
          <a:p>
            <a:pPr lvl="0"/>
            <a:r>
              <a:rPr lang="en-GB"/>
              <a:t>Click to edit</a:t>
            </a:r>
          </a:p>
          <a:p>
            <a:pPr lvl="1"/>
            <a:r>
              <a:rPr lang="en-GB"/>
              <a:t>Second level</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6" y="2057400"/>
            <a:ext cx="5326905" cy="3759200"/>
          </a:xfrm>
          <a:prstGeom prst="rect">
            <a:avLst/>
          </a:prstGeom>
        </p:spPr>
        <p:txBody>
          <a:bodyPr/>
          <a:lstStyle>
            <a:lvl1pPr>
              <a:defRPr sz="2400">
                <a:solidFill>
                  <a:schemeClr val="tx1">
                    <a:lumMod val="50000"/>
                    <a:lumOff val="50000"/>
                  </a:schemeClr>
                </a:solidFill>
                <a:latin typeface="Arial" panose="020B0604020202020204" pitchFamily="34" charset="0"/>
                <a:cs typeface="Arial" panose="020B0604020202020204" pitchFamily="34" charset="0"/>
              </a:defRPr>
            </a:lvl1pPr>
          </a:lstStyle>
          <a:p>
            <a:r>
              <a:rPr lang="en-US"/>
              <a:t>Insert picture</a:t>
            </a:r>
          </a:p>
        </p:txBody>
      </p:sp>
      <p:sp>
        <p:nvSpPr>
          <p:cNvPr id="12" name="Title 12">
            <a:extLst>
              <a:ext uri="{FF2B5EF4-FFF2-40B4-BE49-F238E27FC236}">
                <a16:creationId xmlns:a16="http://schemas.microsoft.com/office/drawing/2014/main" id="{64FF17BA-4D06-3544-8EBC-8A15FF69E119}"/>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18" name="Picture 17">
            <a:extLst>
              <a:ext uri="{FF2B5EF4-FFF2-40B4-BE49-F238E27FC236}">
                <a16:creationId xmlns:a16="http://schemas.microsoft.com/office/drawing/2014/main" id="{7B062555-EC6C-1F47-8CD1-CFDE0202247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32368" y="242283"/>
            <a:ext cx="937558" cy="960425"/>
          </a:xfrm>
          <a:prstGeom prst="rect">
            <a:avLst/>
          </a:prstGeom>
        </p:spPr>
      </p:pic>
    </p:spTree>
    <p:extLst>
      <p:ext uri="{BB962C8B-B14F-4D97-AF65-F5344CB8AC3E}">
        <p14:creationId xmlns:p14="http://schemas.microsoft.com/office/powerpoint/2010/main" val="408301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Blank">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71A561-54A0-D04D-82A4-1EE852AE3E1B}"/>
              </a:ext>
            </a:extLst>
          </p:cNvPr>
          <p:cNvPicPr>
            <a:picLocks noChangeAspect="1"/>
          </p:cNvPicPr>
          <p:nvPr userDrawn="1"/>
        </p:nvPicPr>
        <p:blipFill rotWithShape="1">
          <a:blip r:embed="rId2">
            <a:alphaModFix amt="15000"/>
            <a:duotone>
              <a:prstClr val="black"/>
              <a:schemeClr val="accent2">
                <a:tint val="45000"/>
                <a:satMod val="400000"/>
              </a:schemeClr>
            </a:duotone>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hasCustomPrompt="1"/>
          </p:nvPr>
        </p:nvSpPr>
        <p:spPr>
          <a:xfrm>
            <a:off x="464296" y="4826001"/>
            <a:ext cx="11298272" cy="990599"/>
          </a:xfrm>
          <a:prstGeom prst="rect">
            <a:avLst/>
          </a:prstGeom>
        </p:spPr>
        <p:txBody>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Quote</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8" y="2057400"/>
            <a:ext cx="3548903" cy="2517244"/>
          </a:xfrm>
          <a:prstGeom prst="rect">
            <a:avLst/>
          </a:prstGeom>
        </p:spPr>
        <p:txBody>
          <a:bodyPr/>
          <a:lstStyle>
            <a:lvl1pPr>
              <a:defRPr sz="2400">
                <a:solidFill>
                  <a:schemeClr val="tx1">
                    <a:lumMod val="50000"/>
                    <a:lumOff val="50000"/>
                  </a:schemeClr>
                </a:solidFill>
                <a:latin typeface="Arial" panose="020B0604020202020204" pitchFamily="34" charset="0"/>
                <a:cs typeface="Arial" panose="020B0604020202020204" pitchFamily="34" charset="0"/>
              </a:defRPr>
            </a:lvl1pPr>
          </a:lstStyle>
          <a:p>
            <a:r>
              <a:rPr lang="en-US"/>
              <a:t>Insert picture</a:t>
            </a:r>
          </a:p>
        </p:txBody>
      </p:sp>
      <p:sp>
        <p:nvSpPr>
          <p:cNvPr id="14" name="Picture Placeholder 2">
            <a:extLst>
              <a:ext uri="{FF2B5EF4-FFF2-40B4-BE49-F238E27FC236}">
                <a16:creationId xmlns:a16="http://schemas.microsoft.com/office/drawing/2014/main" id="{9CE1044E-A296-D24F-B8FC-D02508878F47}"/>
              </a:ext>
            </a:extLst>
          </p:cNvPr>
          <p:cNvSpPr>
            <a:spLocks noGrp="1"/>
          </p:cNvSpPr>
          <p:nvPr>
            <p:ph type="pic" sz="quarter" idx="12" hasCustomPrompt="1"/>
          </p:nvPr>
        </p:nvSpPr>
        <p:spPr>
          <a:xfrm>
            <a:off x="4338981" y="2057400"/>
            <a:ext cx="3548903" cy="2517244"/>
          </a:xfrm>
          <a:prstGeom prst="rect">
            <a:avLst/>
          </a:prstGeom>
        </p:spPr>
        <p:txBody>
          <a:bodyPr/>
          <a:lstStyle>
            <a:lvl1pPr>
              <a:defRPr sz="2400">
                <a:solidFill>
                  <a:schemeClr val="tx1">
                    <a:lumMod val="50000"/>
                    <a:lumOff val="50000"/>
                  </a:schemeClr>
                </a:solidFill>
                <a:latin typeface="Arial" panose="020B0604020202020204" pitchFamily="34" charset="0"/>
                <a:cs typeface="Arial" panose="020B0604020202020204" pitchFamily="34" charset="0"/>
              </a:defRPr>
            </a:lvl1pPr>
          </a:lstStyle>
          <a:p>
            <a:r>
              <a:rPr lang="en-US"/>
              <a:t>Insert picture</a:t>
            </a:r>
          </a:p>
        </p:txBody>
      </p:sp>
      <p:sp>
        <p:nvSpPr>
          <p:cNvPr id="16" name="Picture Placeholder 2">
            <a:extLst>
              <a:ext uri="{FF2B5EF4-FFF2-40B4-BE49-F238E27FC236}">
                <a16:creationId xmlns:a16="http://schemas.microsoft.com/office/drawing/2014/main" id="{2F30177B-5B3B-9D4F-B0C6-ADD39F54C884}"/>
              </a:ext>
            </a:extLst>
          </p:cNvPr>
          <p:cNvSpPr>
            <a:spLocks noGrp="1"/>
          </p:cNvSpPr>
          <p:nvPr>
            <p:ph type="pic" sz="quarter" idx="13" hasCustomPrompt="1"/>
          </p:nvPr>
        </p:nvSpPr>
        <p:spPr>
          <a:xfrm>
            <a:off x="8202831" y="2057400"/>
            <a:ext cx="3548903" cy="2517244"/>
          </a:xfrm>
          <a:prstGeom prst="rect">
            <a:avLst/>
          </a:prstGeom>
        </p:spPr>
        <p:txBody>
          <a:bodyPr/>
          <a:lstStyle>
            <a:lvl1pPr>
              <a:defRPr sz="2400">
                <a:solidFill>
                  <a:schemeClr val="tx1">
                    <a:lumMod val="50000"/>
                    <a:lumOff val="50000"/>
                  </a:schemeClr>
                </a:solidFill>
                <a:latin typeface="Arial" panose="020B0604020202020204" pitchFamily="34" charset="0"/>
                <a:cs typeface="Arial" panose="020B0604020202020204" pitchFamily="34" charset="0"/>
              </a:defRPr>
            </a:lvl1pPr>
          </a:lstStyle>
          <a:p>
            <a:r>
              <a:rPr lang="en-US"/>
              <a:t>Insert picture</a:t>
            </a:r>
          </a:p>
        </p:txBody>
      </p:sp>
      <p:sp>
        <p:nvSpPr>
          <p:cNvPr id="11" name="Title 12">
            <a:extLst>
              <a:ext uri="{FF2B5EF4-FFF2-40B4-BE49-F238E27FC236}">
                <a16:creationId xmlns:a16="http://schemas.microsoft.com/office/drawing/2014/main" id="{CB74BB50-D452-D34E-9A31-C172209D4011}"/>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13" name="Picture 12">
            <a:extLst>
              <a:ext uri="{FF2B5EF4-FFF2-40B4-BE49-F238E27FC236}">
                <a16:creationId xmlns:a16="http://schemas.microsoft.com/office/drawing/2014/main" id="{897FD435-DD11-024B-A152-96AC8B8864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32368" y="242283"/>
            <a:ext cx="937558" cy="960425"/>
          </a:xfrm>
          <a:prstGeom prst="rect">
            <a:avLst/>
          </a:prstGeom>
        </p:spPr>
      </p:pic>
    </p:spTree>
    <p:extLst>
      <p:ext uri="{BB962C8B-B14F-4D97-AF65-F5344CB8AC3E}">
        <p14:creationId xmlns:p14="http://schemas.microsoft.com/office/powerpoint/2010/main" val="275804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Blank">
    <p:bg>
      <p:bgPr>
        <a:solidFill>
          <a:srgbClr val="00BCE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6E99B5-E7A0-3246-89B5-8E70EA03A79B}"/>
              </a:ext>
            </a:extLst>
          </p:cNvPr>
          <p:cNvSpPr/>
          <p:nvPr userDrawn="1"/>
        </p:nvSpPr>
        <p:spPr>
          <a:xfrm>
            <a:off x="2325486" y="2060849"/>
            <a:ext cx="7541028" cy="1200329"/>
          </a:xfrm>
          <a:prstGeom prst="rect">
            <a:avLst/>
          </a:prstGeom>
        </p:spPr>
        <p:txBody>
          <a:bodyPr wrap="square">
            <a:spAutoFit/>
          </a:bodyPr>
          <a:lstStyle/>
          <a:p>
            <a:pPr lvl="0" algn="ctr">
              <a:spcBef>
                <a:spcPct val="20000"/>
              </a:spcBef>
            </a:pPr>
            <a:r>
              <a:rPr lang="en-GB" sz="7200" b="0" i="0">
                <a:solidFill>
                  <a:schemeClr val="bg1"/>
                </a:solidFill>
                <a:latin typeface="Arial" panose="020B0604020202020204" pitchFamily="34" charset="0"/>
                <a:cs typeface="Arial" panose="020B0604020202020204" pitchFamily="34" charset="0"/>
              </a:rPr>
              <a:t>THANK YOU</a:t>
            </a:r>
          </a:p>
        </p:txBody>
      </p:sp>
      <p:pic>
        <p:nvPicPr>
          <p:cNvPr id="4" name="Picture 3">
            <a:extLst>
              <a:ext uri="{FF2B5EF4-FFF2-40B4-BE49-F238E27FC236}">
                <a16:creationId xmlns:a16="http://schemas.microsoft.com/office/drawing/2014/main" id="{788DC72E-9582-1440-BCF8-77F8036893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00669" y="4293096"/>
            <a:ext cx="3390662" cy="1224136"/>
          </a:xfrm>
          <a:prstGeom prst="rect">
            <a:avLst/>
          </a:prstGeom>
        </p:spPr>
      </p:pic>
    </p:spTree>
    <p:extLst>
      <p:ext uri="{BB962C8B-B14F-4D97-AF65-F5344CB8AC3E}">
        <p14:creationId xmlns:p14="http://schemas.microsoft.com/office/powerpoint/2010/main" val="35974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902589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D102"/>
        </a:solidFill>
        <a:effectLst/>
      </p:bgPr>
    </p:bg>
    <p:spTree>
      <p:nvGrpSpPr>
        <p:cNvPr id="1" name=""/>
        <p:cNvGrpSpPr/>
        <p:nvPr/>
      </p:nvGrpSpPr>
      <p:grpSpPr>
        <a:xfrm>
          <a:off x="0" y="0"/>
          <a:ext cx="0" cy="0"/>
          <a:chOff x="0" y="0"/>
          <a:chExt cx="0" cy="0"/>
        </a:xfrm>
      </p:grpSpPr>
      <p:pic>
        <p:nvPicPr>
          <p:cNvPr id="10" name="Picture 9" descr="A group of people standing in front of a crowd posing for the camera&#10;&#10;Description automatically generated">
            <a:extLst>
              <a:ext uri="{FF2B5EF4-FFF2-40B4-BE49-F238E27FC236}">
                <a16:creationId xmlns:a16="http://schemas.microsoft.com/office/drawing/2014/main" id="{03C28C2E-BF7A-734D-8A96-15B3A6BFFC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557808"/>
            <a:ext cx="12192000" cy="6300192"/>
          </a:xfrm>
          <a:prstGeom prst="rect">
            <a:avLst/>
          </a:prstGeom>
        </p:spPr>
      </p:pic>
      <p:pic>
        <p:nvPicPr>
          <p:cNvPr id="9" name="Picture 8">
            <a:extLst>
              <a:ext uri="{FF2B5EF4-FFF2-40B4-BE49-F238E27FC236}">
                <a16:creationId xmlns:a16="http://schemas.microsoft.com/office/drawing/2014/main" id="{457FC4E4-BD54-D44F-8935-A627CDFF142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960078" y="236327"/>
            <a:ext cx="937558" cy="960425"/>
          </a:xfrm>
          <a:prstGeom prst="rect">
            <a:avLst/>
          </a:prstGeom>
        </p:spPr>
      </p:pic>
      <p:sp>
        <p:nvSpPr>
          <p:cNvPr id="11" name="Title 10">
            <a:extLst>
              <a:ext uri="{FF2B5EF4-FFF2-40B4-BE49-F238E27FC236}">
                <a16:creationId xmlns:a16="http://schemas.microsoft.com/office/drawing/2014/main" id="{84A2AD05-F774-9B47-BD0A-E9A2583E3739}"/>
              </a:ext>
            </a:extLst>
          </p:cNvPr>
          <p:cNvSpPr>
            <a:spLocks noGrp="1"/>
          </p:cNvSpPr>
          <p:nvPr>
            <p:ph type="title" hasCustomPrompt="1"/>
          </p:nvPr>
        </p:nvSpPr>
        <p:spPr>
          <a:xfrm>
            <a:off x="905934" y="889854"/>
            <a:ext cx="7916333" cy="1325563"/>
          </a:xfrm>
          <a:prstGeom prst="rect">
            <a:avLst/>
          </a:prstGeom>
        </p:spPr>
        <p:txBody>
          <a:bodyPr>
            <a:normAutofit/>
          </a:bodyPr>
          <a:lstStyle>
            <a:lvl1pPr>
              <a:defRPr lang="en-US" sz="3600" kern="1200" dirty="0">
                <a:solidFill>
                  <a:schemeClr val="tx1"/>
                </a:solidFill>
                <a:latin typeface="Arial" panose="020B0604020202020204" pitchFamily="34" charset="0"/>
                <a:ea typeface="+mn-ea"/>
                <a:cs typeface="Arial" panose="020B0604020202020204" pitchFamily="34" charset="0"/>
              </a:defRPr>
            </a:lvl1pPr>
          </a:lstStyle>
          <a:p>
            <a:r>
              <a:rPr lang="en-GB"/>
              <a:t>CLICK TO EDIT HEADER</a:t>
            </a:r>
            <a:endParaRPr lang="en-US"/>
          </a:p>
        </p:txBody>
      </p:sp>
    </p:spTree>
    <p:extLst>
      <p:ext uri="{BB962C8B-B14F-4D97-AF65-F5344CB8AC3E}">
        <p14:creationId xmlns:p14="http://schemas.microsoft.com/office/powerpoint/2010/main" val="264111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388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A328-1803-5BDD-7246-C33ECCD038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41659E-7E8E-6B97-813C-2952762494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2CBE6A-F8FF-276D-54E4-43F6ED524490}"/>
              </a:ext>
            </a:extLst>
          </p:cNvPr>
          <p:cNvSpPr>
            <a:spLocks noGrp="1"/>
          </p:cNvSpPr>
          <p:nvPr>
            <p:ph type="dt" sz="half" idx="10"/>
          </p:nvPr>
        </p:nvSpPr>
        <p:spPr/>
        <p:txBody>
          <a:bodyPr/>
          <a:lstStyle/>
          <a:p>
            <a:fld id="{60243FE0-625F-3549-88A0-9CDA2074BE1C}" type="datetimeFigureOut">
              <a:rPr lang="en-US" smtClean="0"/>
              <a:t>8/21/2024</a:t>
            </a:fld>
            <a:endParaRPr lang="en-US"/>
          </a:p>
        </p:txBody>
      </p:sp>
      <p:sp>
        <p:nvSpPr>
          <p:cNvPr id="5" name="Footer Placeholder 4">
            <a:extLst>
              <a:ext uri="{FF2B5EF4-FFF2-40B4-BE49-F238E27FC236}">
                <a16:creationId xmlns:a16="http://schemas.microsoft.com/office/drawing/2014/main" id="{FA2C090A-9870-A20B-F7A4-65AFBA1DF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07006-8E99-D2E5-83A8-73514992F445}"/>
              </a:ext>
            </a:extLst>
          </p:cNvPr>
          <p:cNvSpPr>
            <a:spLocks noGrp="1"/>
          </p:cNvSpPr>
          <p:nvPr>
            <p:ph type="sldNum" sz="quarter" idx="12"/>
          </p:nvPr>
        </p:nvSpPr>
        <p:spPr/>
        <p:txBody>
          <a:bodyPr/>
          <a:lstStyle/>
          <a:p>
            <a:fld id="{8FBEFB7A-5711-D642-958A-D7AA43DD1428}" type="slidenum">
              <a:rPr lang="en-US" smtClean="0"/>
              <a:t>‹#›</a:t>
            </a:fld>
            <a:endParaRPr lang="en-US"/>
          </a:p>
        </p:txBody>
      </p:sp>
    </p:spTree>
    <p:extLst>
      <p:ext uri="{BB962C8B-B14F-4D97-AF65-F5344CB8AC3E}">
        <p14:creationId xmlns:p14="http://schemas.microsoft.com/office/powerpoint/2010/main" val="41377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84C3-F1C4-9196-5328-9EBFDF0B66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37FEC-283D-9936-4151-4B47846082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8038A2-D850-2086-BD44-3924B8C8E9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FA1C4-5181-DC5E-9D7F-9D70C7744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71ADB-C633-ABA4-A2B5-4E4D32E4DB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A7F918-1688-6364-37CF-4AE85CE99170}"/>
              </a:ext>
            </a:extLst>
          </p:cNvPr>
          <p:cNvSpPr>
            <a:spLocks noGrp="1"/>
          </p:cNvSpPr>
          <p:nvPr>
            <p:ph type="dt" sz="half" idx="10"/>
          </p:nvPr>
        </p:nvSpPr>
        <p:spPr/>
        <p:txBody>
          <a:bodyPr/>
          <a:lstStyle/>
          <a:p>
            <a:fld id="{60243FE0-625F-3549-88A0-9CDA2074BE1C}" type="datetimeFigureOut">
              <a:rPr lang="en-US" smtClean="0"/>
              <a:t>8/21/2024</a:t>
            </a:fld>
            <a:endParaRPr lang="en-US"/>
          </a:p>
        </p:txBody>
      </p:sp>
      <p:sp>
        <p:nvSpPr>
          <p:cNvPr id="8" name="Footer Placeholder 7">
            <a:extLst>
              <a:ext uri="{FF2B5EF4-FFF2-40B4-BE49-F238E27FC236}">
                <a16:creationId xmlns:a16="http://schemas.microsoft.com/office/drawing/2014/main" id="{5EED07D2-C234-9288-21B4-86E7B7E7ED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344E0E-272C-C08D-3987-FA4820B71445}"/>
              </a:ext>
            </a:extLst>
          </p:cNvPr>
          <p:cNvSpPr>
            <a:spLocks noGrp="1"/>
          </p:cNvSpPr>
          <p:nvPr>
            <p:ph type="sldNum" sz="quarter" idx="12"/>
          </p:nvPr>
        </p:nvSpPr>
        <p:spPr/>
        <p:txBody>
          <a:bodyPr/>
          <a:lstStyle/>
          <a:p>
            <a:fld id="{8FBEFB7A-5711-D642-958A-D7AA43DD1428}" type="slidenum">
              <a:rPr lang="en-US" smtClean="0"/>
              <a:t>‹#›</a:t>
            </a:fld>
            <a:endParaRPr lang="en-US"/>
          </a:p>
        </p:txBody>
      </p:sp>
    </p:spTree>
    <p:extLst>
      <p:ext uri="{BB962C8B-B14F-4D97-AF65-F5344CB8AC3E}">
        <p14:creationId xmlns:p14="http://schemas.microsoft.com/office/powerpoint/2010/main" val="727376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_ Light 1 (No Bullets)">
    <p:bg>
      <p:bgPr>
        <a:solidFill>
          <a:srgbClr val="EBF2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4789-6D5F-C644-8536-8001E03374B9}"/>
              </a:ext>
            </a:extLst>
          </p:cNvPr>
          <p:cNvSpPr>
            <a:spLocks noGrp="1"/>
          </p:cNvSpPr>
          <p:nvPr>
            <p:ph type="title" hasCustomPrompt="1"/>
          </p:nvPr>
        </p:nvSpPr>
        <p:spPr>
          <a:xfrm>
            <a:off x="501726" y="314402"/>
            <a:ext cx="11188547" cy="958586"/>
          </a:xfrm>
          <a:prstGeom prst="rect">
            <a:avLst/>
          </a:prstGeom>
        </p:spPr>
        <p:txBody>
          <a:bodyPr anchor="ctr"/>
          <a:lstStyle>
            <a:lvl1pPr>
              <a:defRPr sz="3600" b="1" i="0" spc="-100" baseline="0">
                <a:solidFill>
                  <a:srgbClr val="09AFF5"/>
                </a:solidFill>
                <a:latin typeface="Century Gothic" panose="020B0502020202020204" pitchFamily="34" charset="0"/>
                <a:cs typeface="Arial Black" panose="020B0604020202020204" pitchFamily="34" charset="0"/>
              </a:defRPr>
            </a:lvl1pPr>
          </a:lstStyle>
          <a:p>
            <a:r>
              <a:rPr lang="en-US"/>
              <a:t>Alternative content slide - Click to edit title</a:t>
            </a:r>
          </a:p>
        </p:txBody>
      </p:sp>
      <p:sp>
        <p:nvSpPr>
          <p:cNvPr id="3" name="Content Placeholder 2">
            <a:extLst>
              <a:ext uri="{FF2B5EF4-FFF2-40B4-BE49-F238E27FC236}">
                <a16:creationId xmlns:a16="http://schemas.microsoft.com/office/drawing/2014/main" id="{4C998CC6-7818-BF49-A351-9E3E4CA44E8E}"/>
              </a:ext>
            </a:extLst>
          </p:cNvPr>
          <p:cNvSpPr>
            <a:spLocks noGrp="1"/>
          </p:cNvSpPr>
          <p:nvPr>
            <p:ph idx="1" hasCustomPrompt="1"/>
          </p:nvPr>
        </p:nvSpPr>
        <p:spPr>
          <a:xfrm>
            <a:off x="501725" y="1370012"/>
            <a:ext cx="11192256" cy="4412223"/>
          </a:xfrm>
          <a:prstGeom prst="rect">
            <a:avLst/>
          </a:prstGeom>
        </p:spPr>
        <p:txBody>
          <a:bodyPr/>
          <a:lstStyle>
            <a:lvl1pPr marL="0" indent="0">
              <a:lnSpc>
                <a:spcPts val="3620"/>
              </a:lnSpc>
              <a:spcAft>
                <a:spcPts val="600"/>
              </a:spcAft>
              <a:buClr>
                <a:srgbClr val="6CB33E"/>
              </a:buClr>
              <a:buSzPct val="110000"/>
              <a:buFont typeface="Arial" panose="020B0604020202020204" pitchFamily="34" charset="0"/>
              <a:buNone/>
              <a:defRPr sz="2600" b="0" i="0">
                <a:solidFill>
                  <a:srgbClr val="002060"/>
                </a:solidFill>
                <a:latin typeface="Arial" panose="020B0604020202020204" pitchFamily="34" charset="0"/>
                <a:cs typeface="Arial" panose="020B0604020202020204" pitchFamily="34" charset="0"/>
              </a:defRPr>
            </a:lvl1pPr>
            <a:lvl2pPr marL="457200" indent="0">
              <a:lnSpc>
                <a:spcPts val="3620"/>
              </a:lnSpc>
              <a:spcAft>
                <a:spcPts val="600"/>
              </a:spcAft>
              <a:buClr>
                <a:srgbClr val="6CB33E"/>
              </a:buClr>
              <a:buSzPct val="81000"/>
              <a:buFont typeface="Courier New" panose="02070309020205020404" pitchFamily="49" charset="0"/>
              <a:buNone/>
              <a:defRPr sz="2000" b="0" i="0">
                <a:solidFill>
                  <a:srgbClr val="002060"/>
                </a:solidFill>
                <a:latin typeface="Arial" panose="020B0604020202020204" pitchFamily="34" charset="0"/>
                <a:cs typeface="Arial" panose="020B0604020202020204" pitchFamily="34" charset="0"/>
              </a:defRPr>
            </a:lvl2pPr>
            <a:lvl3pPr marL="914400" indent="0">
              <a:lnSpc>
                <a:spcPts val="3620"/>
              </a:lnSpc>
              <a:spcAft>
                <a:spcPts val="600"/>
              </a:spcAft>
              <a:buClr>
                <a:srgbClr val="09AFF5"/>
              </a:buClr>
              <a:buSzPct val="89000"/>
              <a:buFont typeface="System Font Regular"/>
              <a:buNone/>
              <a:defRPr sz="1800" b="0" i="0">
                <a:solidFill>
                  <a:srgbClr val="002060"/>
                </a:solidFill>
                <a:latin typeface="Arial" panose="020B0604020202020204" pitchFamily="34" charset="0"/>
                <a:cs typeface="Arial" panose="020B0604020202020204" pitchFamily="34" charset="0"/>
              </a:defRPr>
            </a:lvl3pPr>
            <a:lvl4pPr marL="1371600" indent="0">
              <a:lnSpc>
                <a:spcPts val="3620"/>
              </a:lnSpc>
              <a:spcAft>
                <a:spcPts val="600"/>
              </a:spcAft>
              <a:buClr>
                <a:srgbClr val="09AFF5"/>
              </a:buClr>
              <a:buSzPct val="90000"/>
              <a:buFont typeface=".Lucida Grande UI Regular"/>
              <a:buNone/>
              <a:defRPr sz="1800" b="0" i="0">
                <a:solidFill>
                  <a:srgbClr val="002060"/>
                </a:solidFill>
                <a:latin typeface="Arial" panose="020B0604020202020204" pitchFamily="34" charset="0"/>
                <a:cs typeface="Arial" panose="020B0604020202020204" pitchFamily="34" charset="0"/>
              </a:defRPr>
            </a:lvl4pPr>
            <a:lvl5pPr marL="2057400" indent="-228600">
              <a:buClrTx/>
              <a:buSzPct val="85000"/>
              <a:buFont typeface="Arial" panose="020B0604020202020204" pitchFamily="34" charset="0"/>
              <a:buChar char="•"/>
              <a:defRPr b="0" i="0">
                <a:latin typeface="Avenir Book" panose="02000503020000020003" pitchFamily="2" charset="0"/>
              </a:defRPr>
            </a:lvl5pPr>
          </a:lstStyle>
          <a:p>
            <a:r>
              <a:rPr lang="en-US"/>
              <a:t>Instead of bullets, this offers staff the option for long form paragraphs and explanations of additional information without bullet points.</a:t>
            </a:r>
          </a:p>
        </p:txBody>
      </p:sp>
    </p:spTree>
    <p:extLst>
      <p:ext uri="{BB962C8B-B14F-4D97-AF65-F5344CB8AC3E}">
        <p14:creationId xmlns:p14="http://schemas.microsoft.com/office/powerpoint/2010/main" val="2785696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F26649"/>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463552" y="2057400"/>
            <a:ext cx="11299017" cy="3759200"/>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
        <p:nvSpPr>
          <p:cNvPr id="7" name="Title 12">
            <a:extLst>
              <a:ext uri="{FF2B5EF4-FFF2-40B4-BE49-F238E27FC236}">
                <a16:creationId xmlns:a16="http://schemas.microsoft.com/office/drawing/2014/main" id="{A4DA91C6-6001-284A-A296-0E57416E0D2F}"/>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10" name="Picture 9">
            <a:extLst>
              <a:ext uri="{FF2B5EF4-FFF2-40B4-BE49-F238E27FC236}">
                <a16:creationId xmlns:a16="http://schemas.microsoft.com/office/drawing/2014/main" id="{A3CB3682-BCBA-8B4E-BA2D-1FE39F31D358}"/>
              </a:ext>
            </a:extLst>
          </p:cNvPr>
          <p:cNvPicPr>
            <a:picLocks noChangeAspect="1"/>
          </p:cNvPicPr>
          <p:nvPr userDrawn="1"/>
        </p:nvPicPr>
        <p:blipFill rotWithShape="1">
          <a:blip r:embed="rId2">
            <a:alphaModFix amt="15000"/>
            <a:duotone>
              <a:prstClr val="black"/>
              <a:schemeClr val="accent2">
                <a:tint val="45000"/>
                <a:satMod val="400000"/>
              </a:schemeClr>
            </a:duotone>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pic>
        <p:nvPicPr>
          <p:cNvPr id="11" name="Picture 10">
            <a:extLst>
              <a:ext uri="{FF2B5EF4-FFF2-40B4-BE49-F238E27FC236}">
                <a16:creationId xmlns:a16="http://schemas.microsoft.com/office/drawing/2014/main" id="{EC958F8B-81D2-DB4A-86CA-F1B33F10DE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Tree>
    <p:extLst>
      <p:ext uri="{BB962C8B-B14F-4D97-AF65-F5344CB8AC3E}">
        <p14:creationId xmlns:p14="http://schemas.microsoft.com/office/powerpoint/2010/main" val="398847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F26649"/>
        </a:solidFill>
        <a:effectLst/>
      </p:bgPr>
    </p:bg>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id="{E5FC7558-E67E-CD45-8E5A-E59376D83836}"/>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16" name="Picture 15">
            <a:extLst>
              <a:ext uri="{FF2B5EF4-FFF2-40B4-BE49-F238E27FC236}">
                <a16:creationId xmlns:a16="http://schemas.microsoft.com/office/drawing/2014/main" id="{EE777591-5411-514A-BC11-E62CCB74488E}"/>
              </a:ext>
            </a:extLst>
          </p:cNvPr>
          <p:cNvPicPr>
            <a:picLocks noChangeAspect="1"/>
          </p:cNvPicPr>
          <p:nvPr userDrawn="1"/>
        </p:nvPicPr>
        <p:blipFill rotWithShape="1">
          <a:blip r:embed="rId2">
            <a:alphaModFix amt="15000"/>
            <a:duotone>
              <a:prstClr val="black"/>
              <a:schemeClr val="accent2">
                <a:tint val="45000"/>
                <a:satMod val="400000"/>
              </a:schemeClr>
            </a:duotone>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pic>
        <p:nvPicPr>
          <p:cNvPr id="17" name="Picture 16">
            <a:extLst>
              <a:ext uri="{FF2B5EF4-FFF2-40B4-BE49-F238E27FC236}">
                <a16:creationId xmlns:a16="http://schemas.microsoft.com/office/drawing/2014/main" id="{52849DB2-5900-7D47-946C-70993C2751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6400800" y="2057400"/>
            <a:ext cx="5361768" cy="3759200"/>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Click to edit</a:t>
            </a:r>
          </a:p>
          <a:p>
            <a:pPr lvl="1"/>
            <a:r>
              <a:rPr lang="en-GB"/>
              <a:t>Second level</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6" y="2057400"/>
            <a:ext cx="5326905" cy="375920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120676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Blank">
    <p:bg>
      <p:bgPr>
        <a:solidFill>
          <a:srgbClr val="F2664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7638E5-FEA6-8347-AFF5-E6FF05A4B3E9}"/>
              </a:ext>
            </a:extLst>
          </p:cNvPr>
          <p:cNvPicPr>
            <a:picLocks noChangeAspect="1"/>
          </p:cNvPicPr>
          <p:nvPr userDrawn="1"/>
        </p:nvPicPr>
        <p:blipFill rotWithShape="1">
          <a:blip r:embed="rId2">
            <a:alphaModFix amt="15000"/>
            <a:duotone>
              <a:prstClr val="black"/>
              <a:schemeClr val="accent2">
                <a:tint val="45000"/>
                <a:satMod val="400000"/>
              </a:schemeClr>
            </a:duotone>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9" name="Title 12">
            <a:extLst>
              <a:ext uri="{FF2B5EF4-FFF2-40B4-BE49-F238E27FC236}">
                <a16:creationId xmlns:a16="http://schemas.microsoft.com/office/drawing/2014/main" id="{10711BC5-35E0-7B44-A9F4-1795A20C42F4}"/>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pic>
        <p:nvPicPr>
          <p:cNvPr id="21" name="Picture 20">
            <a:extLst>
              <a:ext uri="{FF2B5EF4-FFF2-40B4-BE49-F238E27FC236}">
                <a16:creationId xmlns:a16="http://schemas.microsoft.com/office/drawing/2014/main" id="{552EBB75-F8A3-174B-A6EE-4CA4128E7E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hasCustomPrompt="1"/>
          </p:nvPr>
        </p:nvSpPr>
        <p:spPr>
          <a:xfrm>
            <a:off x="464296" y="4826001"/>
            <a:ext cx="11298272" cy="990599"/>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Quote</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8"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
        <p:nvSpPr>
          <p:cNvPr id="14" name="Picture Placeholder 2">
            <a:extLst>
              <a:ext uri="{FF2B5EF4-FFF2-40B4-BE49-F238E27FC236}">
                <a16:creationId xmlns:a16="http://schemas.microsoft.com/office/drawing/2014/main" id="{9CE1044E-A296-D24F-B8FC-D02508878F47}"/>
              </a:ext>
            </a:extLst>
          </p:cNvPr>
          <p:cNvSpPr>
            <a:spLocks noGrp="1"/>
          </p:cNvSpPr>
          <p:nvPr>
            <p:ph type="pic" sz="quarter" idx="12" hasCustomPrompt="1"/>
          </p:nvPr>
        </p:nvSpPr>
        <p:spPr>
          <a:xfrm>
            <a:off x="4338981"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
        <p:nvSpPr>
          <p:cNvPr id="16" name="Picture Placeholder 2">
            <a:extLst>
              <a:ext uri="{FF2B5EF4-FFF2-40B4-BE49-F238E27FC236}">
                <a16:creationId xmlns:a16="http://schemas.microsoft.com/office/drawing/2014/main" id="{2F30177B-5B3B-9D4F-B0C6-ADD39F54C884}"/>
              </a:ext>
            </a:extLst>
          </p:cNvPr>
          <p:cNvSpPr>
            <a:spLocks noGrp="1"/>
          </p:cNvSpPr>
          <p:nvPr>
            <p:ph type="pic" sz="quarter" idx="13" hasCustomPrompt="1"/>
          </p:nvPr>
        </p:nvSpPr>
        <p:spPr>
          <a:xfrm>
            <a:off x="8202831"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209514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Blank">
    <p:bg>
      <p:bgPr>
        <a:solidFill>
          <a:srgbClr val="04B27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E45BD2-87D9-4A4E-AE19-23F6A11B3310}"/>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4" name="Title 12">
            <a:extLst>
              <a:ext uri="{FF2B5EF4-FFF2-40B4-BE49-F238E27FC236}">
                <a16:creationId xmlns:a16="http://schemas.microsoft.com/office/drawing/2014/main" id="{23EA6E42-D780-7F4C-AC21-B0CDBC0A75BC}"/>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6" name="Rectangle 15">
            <a:extLst>
              <a:ext uri="{FF2B5EF4-FFF2-40B4-BE49-F238E27FC236}">
                <a16:creationId xmlns:a16="http://schemas.microsoft.com/office/drawing/2014/main" id="{15B025F4-33A4-184A-A437-AFA0E2CF177E}"/>
              </a:ext>
            </a:extLst>
          </p:cNvPr>
          <p:cNvSpPr/>
          <p:nvPr userDrawn="1"/>
        </p:nvSpPr>
        <p:spPr>
          <a:xfrm>
            <a:off x="464296" y="6237312"/>
            <a:ext cx="3874685" cy="369332"/>
          </a:xfrm>
          <a:prstGeom prst="rect">
            <a:avLst/>
          </a:prstGeom>
        </p:spPr>
        <p:txBody>
          <a:bodyPr wrap="square" lIns="0">
            <a:spAutoFit/>
          </a:bodyPr>
          <a:lstStyle/>
          <a:p>
            <a:pPr lvl="0">
              <a:spcBef>
                <a:spcPct val="20000"/>
              </a:spcBef>
            </a:pPr>
            <a:r>
              <a:rPr lang="en-GB" sz="1800" b="1">
                <a:solidFill>
                  <a:schemeClr val="bg1"/>
                </a:solidFill>
                <a:latin typeface="Arial" panose="020B0604020202020204" pitchFamily="34" charset="0"/>
                <a:cs typeface="Arial" panose="020B0604020202020204" pitchFamily="34" charset="0"/>
              </a:rPr>
              <a:t>AN END TO THE AIDS EPIDEMIC</a:t>
            </a:r>
          </a:p>
        </p:txBody>
      </p:sp>
      <p:pic>
        <p:nvPicPr>
          <p:cNvPr id="17" name="Picture 16">
            <a:extLst>
              <a:ext uri="{FF2B5EF4-FFF2-40B4-BE49-F238E27FC236}">
                <a16:creationId xmlns:a16="http://schemas.microsoft.com/office/drawing/2014/main" id="{B5611E0E-844B-544E-AC43-41916907DC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8" name="Text Placeholder 14">
            <a:extLst>
              <a:ext uri="{FF2B5EF4-FFF2-40B4-BE49-F238E27FC236}">
                <a16:creationId xmlns:a16="http://schemas.microsoft.com/office/drawing/2014/main" id="{FA4318C4-4A97-D949-8316-FBAE09C0A5CB}"/>
              </a:ext>
            </a:extLst>
          </p:cNvPr>
          <p:cNvSpPr>
            <a:spLocks noGrp="1"/>
          </p:cNvSpPr>
          <p:nvPr>
            <p:ph type="body" sz="quarter" idx="10"/>
          </p:nvPr>
        </p:nvSpPr>
        <p:spPr>
          <a:xfrm>
            <a:off x="463552" y="2057400"/>
            <a:ext cx="11299017" cy="3759200"/>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04719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04B27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D8B5E0-BC39-234C-B00A-6F5FA27EC143}"/>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0" name="Title 12">
            <a:extLst>
              <a:ext uri="{FF2B5EF4-FFF2-40B4-BE49-F238E27FC236}">
                <a16:creationId xmlns:a16="http://schemas.microsoft.com/office/drawing/2014/main" id="{E5FC7558-E67E-CD45-8E5A-E59376D83836}"/>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8D8AF216-095A-A146-8B62-F7D183C109AD}"/>
              </a:ext>
            </a:extLst>
          </p:cNvPr>
          <p:cNvSpPr/>
          <p:nvPr userDrawn="1"/>
        </p:nvSpPr>
        <p:spPr>
          <a:xfrm>
            <a:off x="464296" y="6237312"/>
            <a:ext cx="3874685" cy="369332"/>
          </a:xfrm>
          <a:prstGeom prst="rect">
            <a:avLst/>
          </a:prstGeom>
        </p:spPr>
        <p:txBody>
          <a:bodyPr wrap="square" lIns="0">
            <a:spAutoFit/>
          </a:bodyPr>
          <a:lstStyle/>
          <a:p>
            <a:pPr lvl="0">
              <a:spcBef>
                <a:spcPct val="20000"/>
              </a:spcBef>
            </a:pPr>
            <a:r>
              <a:rPr lang="en-GB" sz="1800" b="1">
                <a:solidFill>
                  <a:schemeClr val="bg1"/>
                </a:solidFill>
                <a:latin typeface="Arial" panose="020B0604020202020204" pitchFamily="34" charset="0"/>
                <a:cs typeface="Arial" panose="020B0604020202020204" pitchFamily="34" charset="0"/>
              </a:rPr>
              <a:t>AN END TO THE AIDS EPIDEMIC</a:t>
            </a:r>
          </a:p>
        </p:txBody>
      </p:sp>
      <p:pic>
        <p:nvPicPr>
          <p:cNvPr id="17" name="Picture 16">
            <a:extLst>
              <a:ext uri="{FF2B5EF4-FFF2-40B4-BE49-F238E27FC236}">
                <a16:creationId xmlns:a16="http://schemas.microsoft.com/office/drawing/2014/main" id="{52849DB2-5900-7D47-946C-70993C2751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6400800" y="2057400"/>
            <a:ext cx="5361768" cy="3759200"/>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Click to edit</a:t>
            </a:r>
          </a:p>
          <a:p>
            <a:pPr lvl="1"/>
            <a:r>
              <a:rPr lang="en-GB"/>
              <a:t>Second level</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6" y="2057400"/>
            <a:ext cx="5326905" cy="375920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124289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4B274"/>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6553EE-FF4B-0C42-924E-ABB0F9F23659}"/>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19" name="Title 12">
            <a:extLst>
              <a:ext uri="{FF2B5EF4-FFF2-40B4-BE49-F238E27FC236}">
                <a16:creationId xmlns:a16="http://schemas.microsoft.com/office/drawing/2014/main" id="{E57FCB0C-2FEE-C045-AE52-A6ACEC96F30A}"/>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20" name="Rectangle 19">
            <a:extLst>
              <a:ext uri="{FF2B5EF4-FFF2-40B4-BE49-F238E27FC236}">
                <a16:creationId xmlns:a16="http://schemas.microsoft.com/office/drawing/2014/main" id="{CD6DD2EA-5D16-D14E-916B-B7A2B9A5BACF}"/>
              </a:ext>
            </a:extLst>
          </p:cNvPr>
          <p:cNvSpPr/>
          <p:nvPr userDrawn="1"/>
        </p:nvSpPr>
        <p:spPr>
          <a:xfrm>
            <a:off x="464296" y="6237312"/>
            <a:ext cx="3874685" cy="369332"/>
          </a:xfrm>
          <a:prstGeom prst="rect">
            <a:avLst/>
          </a:prstGeom>
        </p:spPr>
        <p:txBody>
          <a:bodyPr wrap="square" lIns="0">
            <a:spAutoFit/>
          </a:bodyPr>
          <a:lstStyle/>
          <a:p>
            <a:pPr lvl="0">
              <a:spcBef>
                <a:spcPct val="20000"/>
              </a:spcBef>
            </a:pPr>
            <a:r>
              <a:rPr lang="en-GB" sz="1800" b="1">
                <a:solidFill>
                  <a:schemeClr val="bg1"/>
                </a:solidFill>
                <a:latin typeface="Arial" panose="020B0604020202020204" pitchFamily="34" charset="0"/>
                <a:cs typeface="Arial" panose="020B0604020202020204" pitchFamily="34" charset="0"/>
              </a:rPr>
              <a:t>AN END TO THE AIDS EPIDEMIC</a:t>
            </a:r>
          </a:p>
        </p:txBody>
      </p:sp>
      <p:pic>
        <p:nvPicPr>
          <p:cNvPr id="21" name="Picture 20">
            <a:extLst>
              <a:ext uri="{FF2B5EF4-FFF2-40B4-BE49-F238E27FC236}">
                <a16:creationId xmlns:a16="http://schemas.microsoft.com/office/drawing/2014/main" id="{C7D9A172-4B01-8545-A75B-52628D73AF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hasCustomPrompt="1"/>
          </p:nvPr>
        </p:nvSpPr>
        <p:spPr>
          <a:xfrm>
            <a:off x="464296" y="4826001"/>
            <a:ext cx="11298272" cy="990599"/>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541800">
              <a:defRPr sz="2000">
                <a:solidFill>
                  <a:schemeClr val="bg1"/>
                </a:solidFill>
                <a:latin typeface="Arial" panose="020B0604020202020204" pitchFamily="34" charset="0"/>
                <a:cs typeface="Arial" panose="020B0604020202020204" pitchFamily="34" charset="0"/>
              </a:defRPr>
            </a:lvl2pPr>
          </a:lstStyle>
          <a:p>
            <a:pPr lvl="0"/>
            <a:r>
              <a:rPr lang="en-GB"/>
              <a:t>Quote</a:t>
            </a:r>
          </a:p>
        </p:txBody>
      </p:sp>
      <p:sp>
        <p:nvSpPr>
          <p:cNvPr id="3" name="Picture Placeholder 2">
            <a:extLst>
              <a:ext uri="{FF2B5EF4-FFF2-40B4-BE49-F238E27FC236}">
                <a16:creationId xmlns:a16="http://schemas.microsoft.com/office/drawing/2014/main" id="{AB79CD4C-3FA8-1748-87C7-74BF51C27821}"/>
              </a:ext>
            </a:extLst>
          </p:cNvPr>
          <p:cNvSpPr>
            <a:spLocks noGrp="1"/>
          </p:cNvSpPr>
          <p:nvPr>
            <p:ph type="pic" sz="quarter" idx="11" hasCustomPrompt="1"/>
          </p:nvPr>
        </p:nvSpPr>
        <p:spPr>
          <a:xfrm>
            <a:off x="464298"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
        <p:nvSpPr>
          <p:cNvPr id="14" name="Picture Placeholder 2">
            <a:extLst>
              <a:ext uri="{FF2B5EF4-FFF2-40B4-BE49-F238E27FC236}">
                <a16:creationId xmlns:a16="http://schemas.microsoft.com/office/drawing/2014/main" id="{9CE1044E-A296-D24F-B8FC-D02508878F47}"/>
              </a:ext>
            </a:extLst>
          </p:cNvPr>
          <p:cNvSpPr>
            <a:spLocks noGrp="1"/>
          </p:cNvSpPr>
          <p:nvPr>
            <p:ph type="pic" sz="quarter" idx="12" hasCustomPrompt="1"/>
          </p:nvPr>
        </p:nvSpPr>
        <p:spPr>
          <a:xfrm>
            <a:off x="4338981"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
        <p:nvSpPr>
          <p:cNvPr id="16" name="Picture Placeholder 2">
            <a:extLst>
              <a:ext uri="{FF2B5EF4-FFF2-40B4-BE49-F238E27FC236}">
                <a16:creationId xmlns:a16="http://schemas.microsoft.com/office/drawing/2014/main" id="{2F30177B-5B3B-9D4F-B0C6-ADD39F54C884}"/>
              </a:ext>
            </a:extLst>
          </p:cNvPr>
          <p:cNvSpPr>
            <a:spLocks noGrp="1"/>
          </p:cNvSpPr>
          <p:nvPr>
            <p:ph type="pic" sz="quarter" idx="13" hasCustomPrompt="1"/>
          </p:nvPr>
        </p:nvSpPr>
        <p:spPr>
          <a:xfrm>
            <a:off x="8202831" y="2057400"/>
            <a:ext cx="3548903" cy="2517244"/>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396966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Blank">
    <p:bg>
      <p:bgPr>
        <a:solidFill>
          <a:srgbClr val="FFD102"/>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45B70AE-CBE6-DF42-BB01-AC39939181D5}"/>
              </a:ext>
            </a:extLst>
          </p:cNvPr>
          <p:cNvSpPr>
            <a:spLocks noGrp="1"/>
          </p:cNvSpPr>
          <p:nvPr>
            <p:ph type="body" sz="quarter" idx="10"/>
          </p:nvPr>
        </p:nvSpPr>
        <p:spPr>
          <a:xfrm>
            <a:off x="463552" y="2057400"/>
            <a:ext cx="11299017" cy="3759200"/>
          </a:xfrm>
          <a:prstGeom prst="rect">
            <a:avLst/>
          </a:prstGeom>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marL="541800">
              <a:defRPr sz="2000">
                <a:solidFill>
                  <a:schemeClr val="tx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pic>
        <p:nvPicPr>
          <p:cNvPr id="8" name="Picture 7">
            <a:extLst>
              <a:ext uri="{FF2B5EF4-FFF2-40B4-BE49-F238E27FC236}">
                <a16:creationId xmlns:a16="http://schemas.microsoft.com/office/drawing/2014/main" id="{B3BAD737-9A45-144C-B4B3-C268F1144F23}"/>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r="28190" b="29778"/>
          <a:stretch/>
        </p:blipFill>
        <p:spPr>
          <a:xfrm>
            <a:off x="6899920" y="1556792"/>
            <a:ext cx="5292080" cy="5301208"/>
          </a:xfrm>
          <a:prstGeom prst="rect">
            <a:avLst/>
          </a:prstGeom>
          <a:effectLst>
            <a:outerShdw sx="1000" sy="1000" algn="ctr" rotWithShape="0">
              <a:srgbClr val="000000"/>
            </a:outerShdw>
          </a:effectLst>
        </p:spPr>
      </p:pic>
      <p:sp>
        <p:nvSpPr>
          <p:cNvPr id="9" name="Title 12">
            <a:extLst>
              <a:ext uri="{FF2B5EF4-FFF2-40B4-BE49-F238E27FC236}">
                <a16:creationId xmlns:a16="http://schemas.microsoft.com/office/drawing/2014/main" id="{349A193A-B1DE-0C4F-87DB-72BF2CE9D071}"/>
              </a:ext>
            </a:extLst>
          </p:cNvPr>
          <p:cNvSpPr>
            <a:spLocks noGrp="1"/>
          </p:cNvSpPr>
          <p:nvPr>
            <p:ph type="title" hasCustomPrompt="1"/>
          </p:nvPr>
        </p:nvSpPr>
        <p:spPr>
          <a:xfrm>
            <a:off x="464296" y="428626"/>
            <a:ext cx="9103037" cy="1325563"/>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0" name="Rectangle 9">
            <a:extLst>
              <a:ext uri="{FF2B5EF4-FFF2-40B4-BE49-F238E27FC236}">
                <a16:creationId xmlns:a16="http://schemas.microsoft.com/office/drawing/2014/main" id="{DC8CC0F1-8EE4-5D40-956F-C7A8EF0DEFE7}"/>
              </a:ext>
            </a:extLst>
          </p:cNvPr>
          <p:cNvSpPr/>
          <p:nvPr userDrawn="1"/>
        </p:nvSpPr>
        <p:spPr>
          <a:xfrm>
            <a:off x="464296" y="6237312"/>
            <a:ext cx="3874685" cy="369332"/>
          </a:xfrm>
          <a:prstGeom prst="rect">
            <a:avLst/>
          </a:prstGeom>
        </p:spPr>
        <p:txBody>
          <a:bodyPr wrap="square" lIns="0">
            <a:spAutoFit/>
          </a:bodyPr>
          <a:lstStyle/>
          <a:p>
            <a:pPr lvl="0">
              <a:spcBef>
                <a:spcPct val="20000"/>
              </a:spcBef>
            </a:pPr>
            <a:r>
              <a:rPr lang="en-GB" sz="1800" b="1">
                <a:solidFill>
                  <a:schemeClr val="tx1"/>
                </a:solidFill>
                <a:latin typeface="Arial" panose="020B0604020202020204" pitchFamily="34" charset="0"/>
                <a:cs typeface="Arial" panose="020B0604020202020204" pitchFamily="34" charset="0"/>
              </a:rPr>
              <a:t>AN END TO THE AIDS EPIDEMIC</a:t>
            </a:r>
          </a:p>
        </p:txBody>
      </p:sp>
      <p:pic>
        <p:nvPicPr>
          <p:cNvPr id="11" name="Picture 10">
            <a:extLst>
              <a:ext uri="{FF2B5EF4-FFF2-40B4-BE49-F238E27FC236}">
                <a16:creationId xmlns:a16="http://schemas.microsoft.com/office/drawing/2014/main" id="{AEF8D23F-7FDC-1041-9BB1-43FCA93228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20361" y="236326"/>
            <a:ext cx="937558" cy="960425"/>
          </a:xfrm>
          <a:prstGeom prst="rect">
            <a:avLst/>
          </a:prstGeom>
        </p:spPr>
      </p:pic>
    </p:spTree>
    <p:extLst>
      <p:ext uri="{BB962C8B-B14F-4D97-AF65-F5344CB8AC3E}">
        <p14:creationId xmlns:p14="http://schemas.microsoft.com/office/powerpoint/2010/main" val="3441643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835560"/>
      </p:ext>
    </p:extLst>
  </p:cSld>
  <p:clrMap bg1="lt1" tx1="dk1" bg2="lt2" tx2="dk2" accent1="accent1" accent2="accent2" accent3="accent3" accent4="accent4" accent5="accent5" accent6="accent6" hlink="hlink" folHlink="folHlink"/>
  <p:sldLayoutIdLst>
    <p:sldLayoutId id="2147483771" r:id="rId1"/>
    <p:sldLayoutId id="2147483713" r:id="rId2"/>
    <p:sldLayoutId id="2147483695" r:id="rId3"/>
    <p:sldLayoutId id="2147483696" r:id="rId4"/>
    <p:sldLayoutId id="2147483735" r:id="rId5"/>
    <p:sldLayoutId id="2147483699" r:id="rId6"/>
    <p:sldLayoutId id="2147483759" r:id="rId7"/>
    <p:sldLayoutId id="2147483700" r:id="rId8"/>
    <p:sldLayoutId id="2147483704" r:id="rId9"/>
    <p:sldLayoutId id="2147483705" r:id="rId10"/>
    <p:sldLayoutId id="2147483706" r:id="rId11"/>
    <p:sldLayoutId id="2147483701" r:id="rId12"/>
    <p:sldLayoutId id="2147483702" r:id="rId13"/>
    <p:sldLayoutId id="2147483703" r:id="rId14"/>
    <p:sldLayoutId id="2147483783" r:id="rId15"/>
    <p:sldLayoutId id="2147483784" r:id="rId16"/>
    <p:sldLayoutId id="2147483785" r:id="rId17"/>
    <p:sldLayoutId id="2147483694" r:id="rId18"/>
    <p:sldLayoutId id="2147483814" r:id="rId19"/>
    <p:sldLayoutId id="2147483843" r:id="rId20"/>
    <p:sldLayoutId id="2147483844" r:id="rId21"/>
    <p:sldLayoutId id="2147483846" r:id="rId22"/>
    <p:sldLayoutId id="214748384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8BFD9B-64D7-C7F5-33AC-D1B089618D5E}"/>
              </a:ext>
            </a:extLst>
          </p:cNvPr>
          <p:cNvSpPr>
            <a:spLocks noGrp="1"/>
          </p:cNvSpPr>
          <p:nvPr>
            <p:ph type="body" sz="quarter" idx="10"/>
          </p:nvPr>
        </p:nvSpPr>
        <p:spPr/>
        <p:txBody>
          <a:bodyPr/>
          <a:lstStyle/>
          <a:p>
            <a:pPr algn="r"/>
            <a:r>
              <a:rPr lang="en-US" sz="2800" dirty="0">
                <a:solidFill>
                  <a:schemeClr val="accent2">
                    <a:lumMod val="75000"/>
                  </a:schemeClr>
                </a:solidFill>
                <a:latin typeface="Century Gothic" panose="020B0502020202020204" pitchFamily="34" charset="0"/>
              </a:rPr>
              <a:t>PrEP Navigation: challenges and opportunities with PrEP access </a:t>
            </a:r>
          </a:p>
          <a:p>
            <a:pPr algn="r"/>
            <a:r>
              <a:rPr lang="en-US" sz="2400" dirty="0">
                <a:solidFill>
                  <a:schemeClr val="tx1">
                    <a:lumMod val="65000"/>
                    <a:lumOff val="35000"/>
                  </a:schemeClr>
                </a:solidFill>
                <a:latin typeface="Century Gothic" panose="020B0502020202020204" pitchFamily="34" charset="0"/>
              </a:rPr>
              <a:t>Juan Carlos Loubriel (he-him-El)</a:t>
            </a:r>
          </a:p>
          <a:p>
            <a:pPr algn="r"/>
            <a:r>
              <a:rPr lang="en-US" sz="2400" dirty="0">
                <a:solidFill>
                  <a:schemeClr val="tx1">
                    <a:lumMod val="65000"/>
                    <a:lumOff val="35000"/>
                  </a:schemeClr>
                </a:solidFill>
                <a:latin typeface="Century Gothic" panose="020B0502020202020204" pitchFamily="34" charset="0"/>
              </a:rPr>
              <a:t>Sr. Director of Community Health and Wellness </a:t>
            </a:r>
          </a:p>
          <a:p>
            <a:pPr algn="r"/>
            <a:r>
              <a:rPr lang="en-US" sz="2400" dirty="0">
                <a:solidFill>
                  <a:schemeClr val="tx1">
                    <a:lumMod val="65000"/>
                    <a:lumOff val="35000"/>
                  </a:schemeClr>
                </a:solidFill>
                <a:latin typeface="Century Gothic" panose="020B0502020202020204" pitchFamily="34" charset="0"/>
              </a:rPr>
              <a:t>Whitman-Walker Health </a:t>
            </a:r>
          </a:p>
        </p:txBody>
      </p:sp>
    </p:spTree>
    <p:extLst>
      <p:ext uri="{BB962C8B-B14F-4D97-AF65-F5344CB8AC3E}">
        <p14:creationId xmlns:p14="http://schemas.microsoft.com/office/powerpoint/2010/main" val="133506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7"/>
        <p:cNvGrpSpPr/>
        <p:nvPr/>
      </p:nvGrpSpPr>
      <p:grpSpPr>
        <a:xfrm>
          <a:off x="0" y="0"/>
          <a:ext cx="0" cy="0"/>
          <a:chOff x="0" y="0"/>
          <a:chExt cx="0" cy="0"/>
        </a:xfrm>
      </p:grpSpPr>
      <p:sp useBgFill="1">
        <p:nvSpPr>
          <p:cNvPr id="190" name="Rectangle 18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1" name="Rectangle 19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Google Shape;168;p43"/>
          <p:cNvSpPr txBox="1"/>
          <p:nvPr/>
        </p:nvSpPr>
        <p:spPr>
          <a:xfrm>
            <a:off x="1060185" y="347431"/>
            <a:ext cx="10232136" cy="1014984"/>
          </a:xfrm>
          <a:prstGeom prst="rect">
            <a:avLst/>
          </a:prstGeom>
        </p:spPr>
        <p:txBody>
          <a:bodyPr spcFirstLastPara="1" vert="horz" lIns="91440" tIns="45720" rIns="91440" bIns="45720" rtlCol="0" anchor="ctr" anchorCtr="0">
            <a:normAutofit fontScale="92500"/>
          </a:bodyPr>
          <a:lstStyle/>
          <a:p>
            <a:pPr defTabSz="914400">
              <a:lnSpc>
                <a:spcPct val="90000"/>
              </a:lnSpc>
              <a:spcBef>
                <a:spcPct val="0"/>
              </a:spcBef>
              <a:spcAft>
                <a:spcPts val="600"/>
              </a:spcAft>
            </a:pPr>
            <a:r>
              <a:rPr lang="en-US" sz="4000" b="1" kern="1200" dirty="0">
                <a:solidFill>
                  <a:schemeClr val="tx1"/>
                </a:solidFill>
                <a:latin typeface="Century Gothic" panose="020B0502020202020204" pitchFamily="34" charset="0"/>
                <a:ea typeface="+mj-ea"/>
                <a:cs typeface="+mj-cs"/>
              </a:rPr>
              <a:t>Integrated Care: Status Neutral Approach</a:t>
            </a:r>
          </a:p>
        </p:txBody>
      </p:sp>
      <p:sp>
        <p:nvSpPr>
          <p:cNvPr id="192" name="Rectangle 19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1" descr="A black background with red and white squares&#10;&#10;Description automatically generated">
            <a:extLst>
              <a:ext uri="{FF2B5EF4-FFF2-40B4-BE49-F238E27FC236}">
                <a16:creationId xmlns:a16="http://schemas.microsoft.com/office/drawing/2014/main" id="{A043CCE8-CBF1-B45A-4065-7EF643F02A68}"/>
              </a:ext>
            </a:extLst>
          </p:cNvPr>
          <p:cNvPicPr>
            <a:picLocks noChangeAspect="1"/>
          </p:cNvPicPr>
          <p:nvPr/>
        </p:nvPicPr>
        <p:blipFill>
          <a:blip r:embed="rId3"/>
          <a:stretch>
            <a:fillRect/>
          </a:stretch>
        </p:blipFill>
        <p:spPr>
          <a:xfrm>
            <a:off x="9088027" y="5009008"/>
            <a:ext cx="2092242" cy="998600"/>
          </a:xfrm>
          <a:prstGeom prst="rect">
            <a:avLst/>
          </a:prstGeom>
        </p:spPr>
      </p:pic>
      <p:pic>
        <p:nvPicPr>
          <p:cNvPr id="3" name="Picture 2">
            <a:extLst>
              <a:ext uri="{FF2B5EF4-FFF2-40B4-BE49-F238E27FC236}">
                <a16:creationId xmlns:a16="http://schemas.microsoft.com/office/drawing/2014/main" id="{7E425192-9A41-F274-C2AB-01E3770A4006}"/>
              </a:ext>
            </a:extLst>
          </p:cNvPr>
          <p:cNvPicPr>
            <a:picLocks noChangeAspect="1"/>
          </p:cNvPicPr>
          <p:nvPr/>
        </p:nvPicPr>
        <p:blipFill rotWithShape="1">
          <a:blip r:embed="rId4"/>
          <a:srcRect l="-1566" r="1"/>
          <a:stretch/>
        </p:blipFill>
        <p:spPr>
          <a:xfrm>
            <a:off x="4154557" y="1472776"/>
            <a:ext cx="6754440" cy="2871263"/>
          </a:xfrm>
          <a:prstGeom prst="rect">
            <a:avLst/>
          </a:prstGeom>
        </p:spPr>
      </p:pic>
      <p:sp>
        <p:nvSpPr>
          <p:cNvPr id="6" name="object 5">
            <a:extLst>
              <a:ext uri="{FF2B5EF4-FFF2-40B4-BE49-F238E27FC236}">
                <a16:creationId xmlns:a16="http://schemas.microsoft.com/office/drawing/2014/main" id="{1799480F-739B-3AE5-281C-167A66978E09}"/>
              </a:ext>
            </a:extLst>
          </p:cNvPr>
          <p:cNvSpPr txBox="1"/>
          <p:nvPr/>
        </p:nvSpPr>
        <p:spPr>
          <a:xfrm>
            <a:off x="1283003" y="3453897"/>
            <a:ext cx="3088398" cy="569994"/>
          </a:xfrm>
          <a:prstGeom prst="rect">
            <a:avLst/>
          </a:prstGeom>
        </p:spPr>
        <p:txBody>
          <a:bodyPr vert="horz" wrap="square" lIns="0" tIns="12700" rIns="0" bIns="0" rtlCol="0">
            <a:spAutoFit/>
          </a:bodyPr>
          <a:lstStyle/>
          <a:p>
            <a:pPr marL="10287" marR="4115" defTabSz="370332">
              <a:lnSpc>
                <a:spcPct val="115999"/>
              </a:lnSpc>
              <a:spcBef>
                <a:spcPts val="81"/>
              </a:spcBef>
              <a:buSzPct val="102500"/>
              <a:tabLst>
                <a:tab pos="241745" algn="l"/>
              </a:tabLst>
            </a:pPr>
            <a:r>
              <a:rPr lang="en-US" sz="1620" i="1" kern="1200" dirty="0">
                <a:solidFill>
                  <a:srgbClr val="005B85"/>
                </a:solidFill>
                <a:latin typeface="Century Gothic" panose="020B0502020202020204" pitchFamily="34" charset="0"/>
                <a:cs typeface="Arial"/>
              </a:rPr>
              <a:t>Novel</a:t>
            </a:r>
            <a:r>
              <a:rPr lang="en-US" sz="1620" i="1" kern="1200" spc="-36" dirty="0">
                <a:solidFill>
                  <a:srgbClr val="005B85"/>
                </a:solidFill>
                <a:latin typeface="Century Gothic" panose="020B0502020202020204" pitchFamily="34" charset="0"/>
                <a:cs typeface="Arial"/>
              </a:rPr>
              <a:t> </a:t>
            </a:r>
            <a:r>
              <a:rPr lang="en-US" sz="1620" i="1" kern="1200" dirty="0">
                <a:solidFill>
                  <a:srgbClr val="005B85"/>
                </a:solidFill>
                <a:latin typeface="Century Gothic" panose="020B0502020202020204" pitchFamily="34" charset="0"/>
                <a:cs typeface="Arial"/>
              </a:rPr>
              <a:t>strategies</a:t>
            </a:r>
            <a:r>
              <a:rPr lang="en-US" sz="1620" i="1" kern="1200" spc="-36" dirty="0">
                <a:solidFill>
                  <a:srgbClr val="005B85"/>
                </a:solidFill>
                <a:latin typeface="Century Gothic" panose="020B0502020202020204" pitchFamily="34" charset="0"/>
                <a:cs typeface="Arial"/>
              </a:rPr>
              <a:t> </a:t>
            </a:r>
            <a:r>
              <a:rPr lang="en-US" sz="1620" i="1" kern="1200" dirty="0">
                <a:solidFill>
                  <a:srgbClr val="005B85"/>
                </a:solidFill>
                <a:latin typeface="Century Gothic" panose="020B0502020202020204" pitchFamily="34" charset="0"/>
                <a:cs typeface="Arial"/>
              </a:rPr>
              <a:t>are</a:t>
            </a:r>
            <a:r>
              <a:rPr lang="en-US" sz="1620" i="1" kern="1200" spc="-32" dirty="0">
                <a:solidFill>
                  <a:srgbClr val="005B85"/>
                </a:solidFill>
                <a:latin typeface="Century Gothic" panose="020B0502020202020204" pitchFamily="34" charset="0"/>
                <a:cs typeface="Arial"/>
              </a:rPr>
              <a:t> </a:t>
            </a:r>
            <a:r>
              <a:rPr lang="en-US" sz="1620" i="1" kern="1200" dirty="0">
                <a:solidFill>
                  <a:srgbClr val="005B85"/>
                </a:solidFill>
                <a:latin typeface="Century Gothic" panose="020B0502020202020204" pitchFamily="34" charset="0"/>
                <a:cs typeface="Arial"/>
              </a:rPr>
              <a:t>needed</a:t>
            </a:r>
            <a:r>
              <a:rPr lang="en-US" sz="1620" i="1" kern="1200" spc="-36" dirty="0">
                <a:solidFill>
                  <a:srgbClr val="005B85"/>
                </a:solidFill>
                <a:latin typeface="Century Gothic" panose="020B0502020202020204" pitchFamily="34" charset="0"/>
                <a:cs typeface="Arial"/>
              </a:rPr>
              <a:t> </a:t>
            </a:r>
            <a:r>
              <a:rPr lang="en-US" sz="1620" i="1" kern="1200" spc="-20" dirty="0">
                <a:solidFill>
                  <a:srgbClr val="005B85"/>
                </a:solidFill>
                <a:latin typeface="Century Gothic" panose="020B0502020202020204" pitchFamily="34" charset="0"/>
                <a:cs typeface="Arial"/>
              </a:rPr>
              <a:t>to </a:t>
            </a:r>
            <a:r>
              <a:rPr lang="en-US" sz="1620" i="1" kern="1200" dirty="0">
                <a:solidFill>
                  <a:srgbClr val="005B85"/>
                </a:solidFill>
                <a:latin typeface="Century Gothic" panose="020B0502020202020204" pitchFamily="34" charset="0"/>
                <a:cs typeface="Arial"/>
              </a:rPr>
              <a:t>reduce</a:t>
            </a:r>
            <a:r>
              <a:rPr lang="en-US" sz="1620" i="1" kern="1200" spc="-28" dirty="0">
                <a:solidFill>
                  <a:srgbClr val="005B85"/>
                </a:solidFill>
                <a:latin typeface="Century Gothic" panose="020B0502020202020204" pitchFamily="34" charset="0"/>
                <a:cs typeface="Arial"/>
              </a:rPr>
              <a:t> </a:t>
            </a:r>
            <a:r>
              <a:rPr lang="en-US" sz="1620" i="1" kern="1200" dirty="0">
                <a:solidFill>
                  <a:srgbClr val="005B85"/>
                </a:solidFill>
                <a:latin typeface="Century Gothic" panose="020B0502020202020204" pitchFamily="34" charset="0"/>
                <a:cs typeface="Arial"/>
              </a:rPr>
              <a:t>PrEP</a:t>
            </a:r>
            <a:r>
              <a:rPr lang="en-US" sz="1620" i="1" kern="1200" spc="-81" dirty="0">
                <a:solidFill>
                  <a:srgbClr val="005B85"/>
                </a:solidFill>
                <a:latin typeface="Century Gothic" panose="020B0502020202020204" pitchFamily="34" charset="0"/>
                <a:cs typeface="Arial"/>
              </a:rPr>
              <a:t> </a:t>
            </a:r>
            <a:r>
              <a:rPr lang="en-US" sz="1620" i="1" kern="1200" dirty="0">
                <a:solidFill>
                  <a:srgbClr val="005B85"/>
                </a:solidFill>
                <a:latin typeface="Century Gothic" panose="020B0502020202020204" pitchFamily="34" charset="0"/>
                <a:cs typeface="Arial"/>
              </a:rPr>
              <a:t>care</a:t>
            </a:r>
            <a:r>
              <a:rPr lang="en-US" sz="1620" i="1" kern="1200" spc="-24" dirty="0">
                <a:solidFill>
                  <a:srgbClr val="005B85"/>
                </a:solidFill>
                <a:latin typeface="Century Gothic" panose="020B0502020202020204" pitchFamily="34" charset="0"/>
                <a:cs typeface="Arial"/>
              </a:rPr>
              <a:t> </a:t>
            </a:r>
            <a:r>
              <a:rPr lang="en-US" sz="1620" i="1" kern="1200" spc="-8" dirty="0">
                <a:solidFill>
                  <a:srgbClr val="005B85"/>
                </a:solidFill>
                <a:latin typeface="Century Gothic" panose="020B0502020202020204" pitchFamily="34" charset="0"/>
                <a:cs typeface="Arial"/>
              </a:rPr>
              <a:t>disparities.</a:t>
            </a:r>
            <a:endParaRPr lang="en-US" sz="2000" dirty="0">
              <a:latin typeface="Century Gothic" panose="020B0502020202020204" pitchFamily="34" charset="0"/>
              <a:cs typeface="Arial"/>
            </a:endParaRPr>
          </a:p>
        </p:txBody>
      </p:sp>
      <p:sp>
        <p:nvSpPr>
          <p:cNvPr id="9" name="TextBox 8">
            <a:extLst>
              <a:ext uri="{FF2B5EF4-FFF2-40B4-BE49-F238E27FC236}">
                <a16:creationId xmlns:a16="http://schemas.microsoft.com/office/drawing/2014/main" id="{CDA62063-F57A-917C-87FA-A73F956FD442}"/>
              </a:ext>
            </a:extLst>
          </p:cNvPr>
          <p:cNvSpPr txBox="1"/>
          <p:nvPr/>
        </p:nvSpPr>
        <p:spPr>
          <a:xfrm>
            <a:off x="1283003" y="1673352"/>
            <a:ext cx="3041653" cy="1438471"/>
          </a:xfrm>
          <a:prstGeom prst="rect">
            <a:avLst/>
          </a:prstGeom>
          <a:noFill/>
        </p:spPr>
        <p:txBody>
          <a:bodyPr wrap="square">
            <a:spAutoFit/>
          </a:bodyPr>
          <a:lstStyle/>
          <a:p>
            <a:pPr defTabSz="370332">
              <a:spcAft>
                <a:spcPts val="600"/>
              </a:spcAft>
            </a:pPr>
            <a:r>
              <a:rPr lang="en-US" sz="1458" kern="1200" dirty="0">
                <a:solidFill>
                  <a:schemeClr val="tx1"/>
                </a:solidFill>
                <a:latin typeface="Century Gothic" panose="020B0502020202020204" pitchFamily="34" charset="0"/>
              </a:rPr>
              <a:t>Scaling up PrEP and optimizing retention will require engaging community health workers or non-traditional trained health staff to work along the PrEP continuum of care.</a:t>
            </a:r>
            <a:endParaRPr lang="en-US" sz="1800" dirty="0">
              <a:latin typeface="Century Gothic" panose="020B0502020202020204" pitchFamily="34" charset="0"/>
            </a:endParaRPr>
          </a:p>
        </p:txBody>
      </p:sp>
      <p:sp>
        <p:nvSpPr>
          <p:cNvPr id="4" name="TextBox 3">
            <a:extLst>
              <a:ext uri="{FF2B5EF4-FFF2-40B4-BE49-F238E27FC236}">
                <a16:creationId xmlns:a16="http://schemas.microsoft.com/office/drawing/2014/main" id="{71556BEB-6866-25C4-0532-A2ABD1E759C7}"/>
              </a:ext>
            </a:extLst>
          </p:cNvPr>
          <p:cNvSpPr txBox="1"/>
          <p:nvPr/>
        </p:nvSpPr>
        <p:spPr>
          <a:xfrm>
            <a:off x="1011731" y="5790435"/>
            <a:ext cx="9067800" cy="338554"/>
          </a:xfrm>
          <a:prstGeom prst="rect">
            <a:avLst/>
          </a:prstGeom>
          <a:noFill/>
        </p:spPr>
        <p:txBody>
          <a:bodyPr wrap="square" rtlCol="0">
            <a:spAutoFit/>
          </a:bodyPr>
          <a:lstStyle/>
          <a:p>
            <a:pPr defTabSz="914400" eaLnBrk="0" fontAlgn="base" hangingPunct="0">
              <a:spcBef>
                <a:spcPct val="0"/>
              </a:spcBef>
              <a:spcAft>
                <a:spcPct val="0"/>
              </a:spcAft>
            </a:pPr>
            <a:r>
              <a:rPr lang="en-US" sz="800" dirty="0">
                <a:solidFill>
                  <a:prstClr val="black"/>
                </a:solidFill>
                <a:latin typeface="Times" pitchFamily="2" charset="0"/>
                <a:ea typeface="ヒラギノ角ゴ Pro W3" panose="020B0300000000000000" pitchFamily="34" charset="-128"/>
              </a:rPr>
              <a:t>Centers for Disease Control and Prevention. (2022, October 14). Issue brief: Status neutral HIV care and service delivery eliminating stigma and reducing health disparities. Centers for Disease Control and Prevention. Retrieved November 2, 2022, from https://www.cdc.gov/hiv/policies/data/status-neutral-issue-brief.html#:~:text=Many%20HIV%20prevention%20experts%20believe,ahead%20of%20their%20HIV%20status. </a:t>
            </a:r>
          </a:p>
        </p:txBody>
      </p:sp>
    </p:spTree>
    <p:extLst>
      <p:ext uri="{BB962C8B-B14F-4D97-AF65-F5344CB8AC3E}">
        <p14:creationId xmlns:p14="http://schemas.microsoft.com/office/powerpoint/2010/main" val="217163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4A04-88F5-C5D6-F6F6-BCE6BBBE27B5}"/>
              </a:ext>
            </a:extLst>
          </p:cNvPr>
          <p:cNvSpPr>
            <a:spLocks noGrp="1"/>
          </p:cNvSpPr>
          <p:nvPr>
            <p:ph type="title"/>
          </p:nvPr>
        </p:nvSpPr>
        <p:spPr>
          <a:xfrm>
            <a:off x="99392" y="130453"/>
            <a:ext cx="11042374" cy="674618"/>
          </a:xfrm>
        </p:spPr>
        <p:txBody>
          <a:bodyPr/>
          <a:lstStyle/>
          <a:p>
            <a:r>
              <a:rPr lang="en-US" sz="2800" dirty="0">
                <a:solidFill>
                  <a:schemeClr val="tx1"/>
                </a:solidFill>
                <a:latin typeface="Century Gothic" panose="020B0502020202020204" pitchFamily="34" charset="0"/>
              </a:rPr>
              <a:t>PrEP Navigation: Challenges</a:t>
            </a:r>
          </a:p>
        </p:txBody>
      </p:sp>
      <p:sp>
        <p:nvSpPr>
          <p:cNvPr id="3" name="Text Placeholder 2">
            <a:extLst>
              <a:ext uri="{FF2B5EF4-FFF2-40B4-BE49-F238E27FC236}">
                <a16:creationId xmlns:a16="http://schemas.microsoft.com/office/drawing/2014/main" id="{60C0FC16-BA3A-2993-6A9F-1D170F6FFD55}"/>
              </a:ext>
            </a:extLst>
          </p:cNvPr>
          <p:cNvSpPr>
            <a:spLocks noGrp="1"/>
          </p:cNvSpPr>
          <p:nvPr>
            <p:ph type="body" sz="quarter" idx="10"/>
          </p:nvPr>
        </p:nvSpPr>
        <p:spPr>
          <a:xfrm>
            <a:off x="6709228" y="1451113"/>
            <a:ext cx="5420412" cy="4989444"/>
          </a:xfrm>
        </p:spPr>
        <p:txBody>
          <a:bodyPr/>
          <a:lstStyle/>
          <a:p>
            <a:pPr>
              <a:lnSpc>
                <a:spcPct val="150000"/>
              </a:lnSpc>
            </a:pPr>
            <a:r>
              <a:rPr lang="en-US" sz="2000" dirty="0">
                <a:solidFill>
                  <a:schemeClr val="tx1"/>
                </a:solidFill>
                <a:latin typeface="Century Gothic" panose="020B0502020202020204" pitchFamily="34" charset="0"/>
              </a:rPr>
              <a:t>Structural Barriers</a:t>
            </a:r>
          </a:p>
          <a:p>
            <a:pPr marL="827550" lvl="1" indent="-285750">
              <a:lnSpc>
                <a:spcPct val="150000"/>
              </a:lnSpc>
            </a:pPr>
            <a:r>
              <a:rPr lang="en-US" sz="1400" dirty="0">
                <a:solidFill>
                  <a:schemeClr val="tx1"/>
                </a:solidFill>
                <a:latin typeface="Century Gothic" panose="020B0502020202020204" pitchFamily="34" charset="0"/>
              </a:rPr>
              <a:t>Transportation</a:t>
            </a:r>
          </a:p>
          <a:p>
            <a:pPr marL="827550" lvl="1" indent="-285750">
              <a:lnSpc>
                <a:spcPct val="150000"/>
              </a:lnSpc>
            </a:pPr>
            <a:r>
              <a:rPr lang="en-US" sz="1400" dirty="0">
                <a:solidFill>
                  <a:schemeClr val="tx1"/>
                </a:solidFill>
                <a:latin typeface="Century Gothic" panose="020B0502020202020204" pitchFamily="34" charset="0"/>
              </a:rPr>
              <a:t>Inadequate screening </a:t>
            </a:r>
          </a:p>
          <a:p>
            <a:pPr marL="827550" lvl="1" indent="-285750">
              <a:lnSpc>
                <a:spcPct val="150000"/>
              </a:lnSpc>
            </a:pPr>
            <a:r>
              <a:rPr lang="en-US" sz="1400" dirty="0">
                <a:solidFill>
                  <a:schemeClr val="tx1"/>
                </a:solidFill>
                <a:latin typeface="Century Gothic" panose="020B0502020202020204" pitchFamily="34" charset="0"/>
              </a:rPr>
              <a:t> Insurance Coverage – Uninsured or underinsured</a:t>
            </a:r>
          </a:p>
          <a:p>
            <a:pPr marL="827550" lvl="1" indent="-285750">
              <a:lnSpc>
                <a:spcPct val="150000"/>
              </a:lnSpc>
            </a:pPr>
            <a:r>
              <a:rPr lang="en-US" sz="1400" dirty="0">
                <a:solidFill>
                  <a:schemeClr val="tx1"/>
                </a:solidFill>
                <a:latin typeface="Century Gothic" panose="020B0502020202020204" pitchFamily="34" charset="0"/>
              </a:rPr>
              <a:t>Longer wait times </a:t>
            </a:r>
          </a:p>
          <a:p>
            <a:pPr marL="827550" lvl="1" indent="-285750">
              <a:lnSpc>
                <a:spcPct val="150000"/>
              </a:lnSpc>
            </a:pPr>
            <a:r>
              <a:rPr lang="en-US" sz="1400" dirty="0">
                <a:solidFill>
                  <a:schemeClr val="tx1"/>
                </a:solidFill>
                <a:latin typeface="Century Gothic" panose="020B0502020202020204" pitchFamily="34" charset="0"/>
              </a:rPr>
              <a:t>Stigma and discrimination </a:t>
            </a:r>
          </a:p>
          <a:p>
            <a:pPr marL="827550" lvl="1" indent="-285750">
              <a:lnSpc>
                <a:spcPct val="150000"/>
              </a:lnSpc>
            </a:pPr>
            <a:r>
              <a:rPr lang="en-US" sz="1400" dirty="0">
                <a:solidFill>
                  <a:schemeClr val="tx1"/>
                </a:solidFill>
                <a:latin typeface="Century Gothic" panose="020B0502020202020204" pitchFamily="34" charset="0"/>
              </a:rPr>
              <a:t>Language barriers </a:t>
            </a:r>
          </a:p>
          <a:p>
            <a:pPr marL="827550" lvl="1" indent="-285750">
              <a:lnSpc>
                <a:spcPct val="150000"/>
              </a:lnSpc>
            </a:pPr>
            <a:r>
              <a:rPr lang="en-US" sz="1400" dirty="0">
                <a:solidFill>
                  <a:schemeClr val="tx1"/>
                </a:solidFill>
                <a:latin typeface="Century Gothic" panose="020B0502020202020204" pitchFamily="34" charset="0"/>
              </a:rPr>
              <a:t>Mistrust of healthcare system  </a:t>
            </a:r>
            <a:endParaRPr lang="en-US" sz="1400" dirty="0">
              <a:latin typeface="Century Gothic" panose="020B0502020202020204" pitchFamily="34" charset="0"/>
            </a:endParaRPr>
          </a:p>
        </p:txBody>
      </p:sp>
      <p:sp>
        <p:nvSpPr>
          <p:cNvPr id="4" name="Text Placeholder 2">
            <a:extLst>
              <a:ext uri="{FF2B5EF4-FFF2-40B4-BE49-F238E27FC236}">
                <a16:creationId xmlns:a16="http://schemas.microsoft.com/office/drawing/2014/main" id="{0048B4B3-F1B4-517F-067E-6A4EB9238F74}"/>
              </a:ext>
            </a:extLst>
          </p:cNvPr>
          <p:cNvSpPr txBox="1">
            <a:spLocks/>
          </p:cNvSpPr>
          <p:nvPr/>
        </p:nvSpPr>
        <p:spPr>
          <a:xfrm>
            <a:off x="675588" y="1451113"/>
            <a:ext cx="5420412" cy="45742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54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7550" lvl="1" indent="-285750">
              <a:lnSpc>
                <a:spcPct val="150000"/>
              </a:lnSpc>
            </a:pPr>
            <a:endParaRPr lang="en-US" sz="1400" dirty="0">
              <a:solidFill>
                <a:schemeClr val="tx1"/>
              </a:solidFill>
              <a:latin typeface="Avenir Next LT Pro" panose="020B0504020202020204" pitchFamily="34" charset="0"/>
            </a:endParaRPr>
          </a:p>
          <a:p>
            <a:pPr marL="285750" indent="-285750">
              <a:lnSpc>
                <a:spcPct val="150000"/>
              </a:lnSpc>
              <a:buFont typeface="Arial" panose="020B0604020202020204" pitchFamily="34" charset="0"/>
              <a:buChar char="•"/>
            </a:pPr>
            <a:endParaRPr lang="en-US" sz="1400" dirty="0">
              <a:solidFill>
                <a:schemeClr val="tx1"/>
              </a:solidFill>
              <a:latin typeface="Avenir Next LT Pro" panose="020B0504020202020204" pitchFamily="34" charset="0"/>
            </a:endParaRPr>
          </a:p>
          <a:p>
            <a:pPr marL="827550" lvl="1" indent="-285750">
              <a:lnSpc>
                <a:spcPct val="150000"/>
              </a:lnSpc>
            </a:pPr>
            <a:endParaRPr lang="en-US" sz="200" dirty="0">
              <a:solidFill>
                <a:schemeClr val="tx1"/>
              </a:solidFill>
              <a:latin typeface="Avenir Next LT Pro" panose="020B0504020202020204" pitchFamily="34" charset="0"/>
            </a:endParaRPr>
          </a:p>
          <a:p>
            <a:pPr marL="285750" indent="-285750">
              <a:lnSpc>
                <a:spcPct val="150000"/>
              </a:lnSpc>
              <a:buFont typeface="Arial" panose="020B0604020202020204" pitchFamily="34" charset="0"/>
              <a:buChar char="•"/>
            </a:pPr>
            <a:endParaRPr lang="en-US" sz="1400" dirty="0">
              <a:solidFill>
                <a:schemeClr val="tx1"/>
              </a:solidFill>
              <a:latin typeface="Avenir Next LT Pro" panose="020B0504020202020204" pitchFamily="34" charset="0"/>
            </a:endParaRPr>
          </a:p>
          <a:p>
            <a:pPr marL="285750" indent="-285750">
              <a:lnSpc>
                <a:spcPct val="150000"/>
              </a:lnSpc>
              <a:buFont typeface="Arial" panose="020B0604020202020204" pitchFamily="34" charset="0"/>
              <a:buChar char="•"/>
            </a:pPr>
            <a:endParaRPr lang="en-US" sz="1400" dirty="0">
              <a:solidFill>
                <a:schemeClr val="tx1"/>
              </a:solidFill>
              <a:latin typeface="Avenir Next LT Pro" panose="020B0504020202020204" pitchFamily="34" charset="0"/>
            </a:endParaRPr>
          </a:p>
          <a:p>
            <a:endParaRPr lang="en-US" dirty="0"/>
          </a:p>
        </p:txBody>
      </p:sp>
      <p:pic>
        <p:nvPicPr>
          <p:cNvPr id="5" name="Picture 4">
            <a:extLst>
              <a:ext uri="{FF2B5EF4-FFF2-40B4-BE49-F238E27FC236}">
                <a16:creationId xmlns:a16="http://schemas.microsoft.com/office/drawing/2014/main" id="{18AAC443-2CA7-A80B-7526-CE2BFCF2E1E9}"/>
              </a:ext>
            </a:extLst>
          </p:cNvPr>
          <p:cNvPicPr>
            <a:picLocks noChangeAspect="1"/>
          </p:cNvPicPr>
          <p:nvPr/>
        </p:nvPicPr>
        <p:blipFill>
          <a:blip r:embed="rId3"/>
          <a:stretch>
            <a:fillRect/>
          </a:stretch>
        </p:blipFill>
        <p:spPr>
          <a:xfrm>
            <a:off x="337794" y="1282149"/>
            <a:ext cx="6095999" cy="3259390"/>
          </a:xfrm>
          <a:prstGeom prst="rect">
            <a:avLst/>
          </a:prstGeom>
        </p:spPr>
      </p:pic>
      <p:sp>
        <p:nvSpPr>
          <p:cNvPr id="6" name="TextBox 5">
            <a:extLst>
              <a:ext uri="{FF2B5EF4-FFF2-40B4-BE49-F238E27FC236}">
                <a16:creationId xmlns:a16="http://schemas.microsoft.com/office/drawing/2014/main" id="{AA3A4E3E-27DC-717D-12FF-E1E5A92D829E}"/>
              </a:ext>
            </a:extLst>
          </p:cNvPr>
          <p:cNvSpPr txBox="1"/>
          <p:nvPr/>
        </p:nvSpPr>
        <p:spPr>
          <a:xfrm>
            <a:off x="540112" y="4433842"/>
            <a:ext cx="5555888" cy="338554"/>
          </a:xfrm>
          <a:prstGeom prst="rect">
            <a:avLst/>
          </a:prstGeom>
          <a:noFill/>
        </p:spPr>
        <p:txBody>
          <a:bodyPr wrap="square" rtlCol="0">
            <a:spAutoFit/>
          </a:bodyPr>
          <a:lstStyle/>
          <a:p>
            <a:pPr defTabSz="914400" eaLnBrk="0" fontAlgn="base" hangingPunct="0">
              <a:spcBef>
                <a:spcPct val="0"/>
              </a:spcBef>
              <a:spcAft>
                <a:spcPct val="0"/>
              </a:spcAft>
            </a:pPr>
            <a:r>
              <a:rPr lang="en-US" sz="800" dirty="0">
                <a:solidFill>
                  <a:prstClr val="black"/>
                </a:solidFill>
                <a:latin typeface="Times" pitchFamily="2" charset="0"/>
                <a:ea typeface="ヒラギノ角ゴ Pro W3" panose="020B0300000000000000" pitchFamily="34" charset="-128"/>
              </a:rPr>
              <a:t>Centers for Disease Control and Prevention. (2024, May 15). https://www.cdc.gov/public-health-gateway/php/about/social-determinants-of-health.html</a:t>
            </a:r>
          </a:p>
        </p:txBody>
      </p:sp>
    </p:spTree>
    <p:extLst>
      <p:ext uri="{BB962C8B-B14F-4D97-AF65-F5344CB8AC3E}">
        <p14:creationId xmlns:p14="http://schemas.microsoft.com/office/powerpoint/2010/main" val="392131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0241D-0000-6201-D9A5-A14E9FED88C6}"/>
              </a:ext>
            </a:extLst>
          </p:cNvPr>
          <p:cNvSpPr>
            <a:spLocks noGrp="1"/>
          </p:cNvSpPr>
          <p:nvPr>
            <p:ph type="title"/>
          </p:nvPr>
        </p:nvSpPr>
        <p:spPr>
          <a:xfrm>
            <a:off x="841248" y="334644"/>
            <a:ext cx="10509504" cy="1076914"/>
          </a:xfrm>
        </p:spPr>
        <p:txBody>
          <a:bodyPr lIns="91440" tIns="45720" rIns="91440" bIns="45720" anchor="ctr">
            <a:normAutofit/>
          </a:bodyPr>
          <a:lstStyle/>
          <a:p>
            <a:r>
              <a:rPr lang="en-US" sz="2400" dirty="0">
                <a:solidFill>
                  <a:schemeClr val="tx1"/>
                </a:solidFill>
                <a:latin typeface="Century Gothic"/>
              </a:rPr>
              <a:t>Best Practices: Anticipating Access and Adherence-related barriers </a:t>
            </a:r>
          </a:p>
        </p:txBody>
      </p:sp>
      <p:sp>
        <p:nvSpPr>
          <p:cNvPr id="38" name="Rectangle 37">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E89FBBB-1D44-E808-E281-15D1D202E57A}"/>
              </a:ext>
            </a:extLst>
          </p:cNvPr>
          <p:cNvGraphicFramePr>
            <a:graphicFrameLocks/>
          </p:cNvGraphicFramePr>
          <p:nvPr>
            <p:extLst>
              <p:ext uri="{D42A27DB-BD31-4B8C-83A1-F6EECF244321}">
                <p14:modId xmlns:p14="http://schemas.microsoft.com/office/powerpoint/2010/main" val="3094809934"/>
              </p:ext>
            </p:extLst>
          </p:nvPr>
        </p:nvGraphicFramePr>
        <p:xfrm>
          <a:off x="838200" y="1791224"/>
          <a:ext cx="10506456" cy="4427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a:extLst>
              <a:ext uri="{FF2B5EF4-FFF2-40B4-BE49-F238E27FC236}">
                <a16:creationId xmlns:a16="http://schemas.microsoft.com/office/drawing/2014/main" id="{5F4BFF31-E6F7-1CA4-DB97-E86F2D1837A2}"/>
              </a:ext>
            </a:extLst>
          </p:cNvPr>
          <p:cNvSpPr txBox="1"/>
          <p:nvPr/>
        </p:nvSpPr>
        <p:spPr>
          <a:xfrm>
            <a:off x="2152536" y="3170889"/>
            <a:ext cx="4242721" cy="313932"/>
          </a:xfrm>
          <a:prstGeom prst="rect">
            <a:avLst/>
          </a:prstGeom>
          <a:noFill/>
        </p:spPr>
        <p:txBody>
          <a:bodyPr wrap="square" rtlCol="0">
            <a:spAutoFit/>
          </a:bodyPr>
          <a:lstStyle/>
          <a:p>
            <a:pPr defTabSz="411480">
              <a:spcAft>
                <a:spcPts val="600"/>
              </a:spcAft>
            </a:pPr>
            <a:r>
              <a:rPr lang="en-US" sz="1440" kern="1200" dirty="0">
                <a:solidFill>
                  <a:schemeClr val="tx1"/>
                </a:solidFill>
                <a:latin typeface="Century Gothic" panose="020B0502020202020204" pitchFamily="34" charset="0"/>
              </a:rPr>
              <a:t>PEP to PrEP </a:t>
            </a:r>
            <a:endParaRPr lang="en-US" sz="1600" dirty="0">
              <a:latin typeface="Century Gothic" panose="020B0502020202020204" pitchFamily="34" charset="0"/>
            </a:endParaRPr>
          </a:p>
        </p:txBody>
      </p:sp>
      <p:sp>
        <p:nvSpPr>
          <p:cNvPr id="31" name="TextBox 30">
            <a:extLst>
              <a:ext uri="{FF2B5EF4-FFF2-40B4-BE49-F238E27FC236}">
                <a16:creationId xmlns:a16="http://schemas.microsoft.com/office/drawing/2014/main" id="{528CAA76-4C71-E01E-0CB3-6DDD66FBD334}"/>
              </a:ext>
            </a:extLst>
          </p:cNvPr>
          <p:cNvSpPr txBox="1"/>
          <p:nvPr/>
        </p:nvSpPr>
        <p:spPr>
          <a:xfrm>
            <a:off x="6781777" y="3089989"/>
            <a:ext cx="4242721" cy="523220"/>
          </a:xfrm>
          <a:prstGeom prst="rect">
            <a:avLst/>
          </a:prstGeom>
          <a:noFill/>
        </p:spPr>
        <p:txBody>
          <a:bodyPr wrap="square" rtlCol="0">
            <a:spAutoFit/>
          </a:bodyPr>
          <a:lstStyle/>
          <a:p>
            <a:pPr defTabSz="411480">
              <a:spcAft>
                <a:spcPts val="600"/>
              </a:spcAft>
            </a:pPr>
            <a:r>
              <a:rPr lang="en-US" sz="1400" kern="1200" dirty="0">
                <a:solidFill>
                  <a:schemeClr val="tx1"/>
                </a:solidFill>
                <a:latin typeface="Century Gothic" panose="020B0502020202020204" pitchFamily="34" charset="0"/>
              </a:rPr>
              <a:t>PrEP Navigators assist with transition from PEP to PrEP education and adherence </a:t>
            </a:r>
            <a:endParaRPr lang="en-US" sz="1400" dirty="0">
              <a:latin typeface="Century Gothic" panose="020B0502020202020204" pitchFamily="34" charset="0"/>
            </a:endParaRPr>
          </a:p>
        </p:txBody>
      </p:sp>
    </p:spTree>
    <p:extLst>
      <p:ext uri="{BB962C8B-B14F-4D97-AF65-F5344CB8AC3E}">
        <p14:creationId xmlns:p14="http://schemas.microsoft.com/office/powerpoint/2010/main" val="581536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5" name="Rectangle 14">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03692D8-BB0E-8C00-8A3C-6E7B1F3969B0}"/>
              </a:ext>
            </a:extLst>
          </p:cNvPr>
          <p:cNvSpPr>
            <a:spLocks noGrp="1"/>
          </p:cNvSpPr>
          <p:nvPr>
            <p:ph type="title"/>
          </p:nvPr>
        </p:nvSpPr>
        <p:spPr>
          <a:xfrm>
            <a:off x="876691" y="301843"/>
            <a:ext cx="10477109" cy="1003532"/>
          </a:xfrm>
        </p:spPr>
        <p:txBody>
          <a:bodyPr vert="horz" lIns="91440" tIns="45720" rIns="91440" bIns="45720" rtlCol="0" anchor="ctr">
            <a:normAutofit/>
          </a:bodyPr>
          <a:lstStyle/>
          <a:p>
            <a:pPr marL="107950" marR="0" lvl="0" indent="0" fontAlgn="auto">
              <a:spcAft>
                <a:spcPts val="0"/>
              </a:spcAft>
              <a:tabLst/>
              <a:defRPr/>
            </a:pPr>
            <a:r>
              <a:rPr kumimoji="0" lang="en-US" sz="2200" b="1" i="0" u="none" strike="noStrike" kern="1200" cap="none" spc="30" normalizeH="0" baseline="0" noProof="0" dirty="0">
                <a:ln>
                  <a:noFill/>
                </a:ln>
                <a:solidFill>
                  <a:srgbClr val="FFFFFF"/>
                </a:solidFill>
                <a:effectLst/>
                <a:uLnTx/>
                <a:uFillTx/>
                <a:latin typeface="+mj-lt"/>
                <a:ea typeface="+mj-ea"/>
                <a:cs typeface="+mj-cs"/>
              </a:rPr>
              <a:t>Peer</a:t>
            </a:r>
            <a:r>
              <a:rPr kumimoji="0" lang="en-US" sz="2200" b="1" i="0" u="none" strike="noStrike" kern="1200" cap="none" spc="100"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PrEP</a:t>
            </a:r>
            <a:r>
              <a:rPr kumimoji="0" lang="en-US" sz="2200" b="1" i="0" u="none" strike="noStrike" kern="1200" cap="none" spc="100"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Specialist</a:t>
            </a:r>
            <a:r>
              <a:rPr kumimoji="0" lang="en-US" sz="2200" b="1" i="0" u="none" strike="noStrike" kern="1200" cap="none" spc="110"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Clinic:</a:t>
            </a:r>
            <a:r>
              <a:rPr kumimoji="0" lang="en-US" sz="2200" b="1" i="0" u="none" strike="noStrike" kern="1200" cap="none" spc="105"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Higher</a:t>
            </a:r>
            <a:r>
              <a:rPr kumimoji="0" lang="en-US" sz="2200" b="1" i="0" u="none" strike="noStrike" kern="1200" cap="none" spc="105"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Oral</a:t>
            </a:r>
            <a:r>
              <a:rPr kumimoji="0" lang="en-US" sz="2200" b="1" i="0" u="none" strike="noStrike" kern="1200" cap="none" spc="105"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PrEP</a:t>
            </a:r>
            <a:r>
              <a:rPr kumimoji="0" lang="en-US" sz="2200" b="1" i="0" u="none" strike="noStrike" kern="1200" cap="none" spc="105"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Care</a:t>
            </a:r>
            <a:r>
              <a:rPr kumimoji="0" lang="en-US" sz="2200" b="1" i="0" u="none" strike="noStrike" kern="1200" cap="none" spc="100"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Retention</a:t>
            </a:r>
            <a:r>
              <a:rPr kumimoji="0" lang="en-US" sz="2200" b="1" i="0" u="none" strike="noStrike" kern="1200" cap="none" spc="110"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vs.</a:t>
            </a:r>
            <a:r>
              <a:rPr kumimoji="0" lang="en-US" sz="2200" b="1" i="0" u="none" strike="noStrike" kern="1200" cap="none" spc="100" normalizeH="0" baseline="0" noProof="0" dirty="0">
                <a:ln>
                  <a:noFill/>
                </a:ln>
                <a:solidFill>
                  <a:srgbClr val="FFFFFF"/>
                </a:solidFill>
                <a:effectLst/>
                <a:uLnTx/>
                <a:uFillTx/>
                <a:latin typeface="+mj-lt"/>
                <a:ea typeface="+mj-ea"/>
                <a:cs typeface="+mj-cs"/>
              </a:rPr>
              <a:t> </a:t>
            </a:r>
            <a:r>
              <a:rPr kumimoji="0" lang="en-US" sz="2200" b="1" i="0" u="none" strike="noStrike" kern="1200" cap="none" spc="30" normalizeH="0" baseline="0" noProof="0" dirty="0">
                <a:ln>
                  <a:noFill/>
                </a:ln>
                <a:solidFill>
                  <a:srgbClr val="FFFFFF"/>
                </a:solidFill>
                <a:effectLst/>
                <a:uLnTx/>
                <a:uFillTx/>
                <a:latin typeface="+mj-lt"/>
                <a:ea typeface="+mj-ea"/>
                <a:cs typeface="+mj-cs"/>
              </a:rPr>
              <a:t>Medical</a:t>
            </a:r>
            <a:r>
              <a:rPr kumimoji="0" lang="en-US" sz="2200" b="1" i="0" u="none" strike="noStrike" kern="1200" cap="none" spc="105" normalizeH="0" baseline="0" noProof="0" dirty="0">
                <a:ln>
                  <a:noFill/>
                </a:ln>
                <a:solidFill>
                  <a:srgbClr val="FFFFFF"/>
                </a:solidFill>
                <a:effectLst/>
                <a:uLnTx/>
                <a:uFillTx/>
                <a:latin typeface="+mj-lt"/>
                <a:ea typeface="+mj-ea"/>
                <a:cs typeface="+mj-cs"/>
              </a:rPr>
              <a:t> </a:t>
            </a:r>
            <a:r>
              <a:rPr kumimoji="0" lang="en-US" sz="2200" b="1" i="0" u="none" strike="noStrike" kern="1200" cap="none" spc="-10" normalizeH="0" baseline="0" noProof="0" dirty="0">
                <a:ln>
                  <a:noFill/>
                </a:ln>
                <a:solidFill>
                  <a:srgbClr val="FFFFFF"/>
                </a:solidFill>
                <a:effectLst/>
                <a:uLnTx/>
                <a:uFillTx/>
                <a:latin typeface="+mj-lt"/>
                <a:ea typeface="+mj-ea"/>
                <a:cs typeface="+mj-cs"/>
              </a:rPr>
              <a:t>Clinic </a:t>
            </a:r>
            <a:r>
              <a:rPr kumimoji="0" lang="en-US" sz="2200" b="0" i="0" u="none" strike="noStrike" kern="1200" cap="none" spc="30" normalizeH="0" baseline="0" noProof="0" dirty="0">
                <a:ln>
                  <a:noFill/>
                </a:ln>
                <a:solidFill>
                  <a:srgbClr val="FFFFFF"/>
                </a:solidFill>
                <a:effectLst/>
                <a:uLnTx/>
                <a:uFillTx/>
                <a:latin typeface="+mj-lt"/>
                <a:ea typeface="+mj-ea"/>
                <a:cs typeface="+mj-cs"/>
              </a:rPr>
              <a:t>(IAPAC</a:t>
            </a:r>
            <a:r>
              <a:rPr kumimoji="0" lang="en-US" sz="2200" b="0" i="0" u="none" strike="noStrike" kern="1200" cap="none" spc="35" normalizeH="0" baseline="0" noProof="0" dirty="0">
                <a:ln>
                  <a:noFill/>
                </a:ln>
                <a:solidFill>
                  <a:srgbClr val="FFFFFF"/>
                </a:solidFill>
                <a:effectLst/>
                <a:uLnTx/>
                <a:uFillTx/>
                <a:latin typeface="+mj-lt"/>
                <a:ea typeface="+mj-ea"/>
                <a:cs typeface="+mj-cs"/>
              </a:rPr>
              <a:t> </a:t>
            </a:r>
            <a:r>
              <a:rPr kumimoji="0" lang="en-US" sz="2200" b="0" i="0" u="none" strike="noStrike" kern="1200" cap="none" spc="-10" normalizeH="0" baseline="0" noProof="0" dirty="0">
                <a:ln>
                  <a:noFill/>
                </a:ln>
                <a:solidFill>
                  <a:srgbClr val="FFFFFF"/>
                </a:solidFill>
                <a:effectLst/>
                <a:uLnTx/>
                <a:uFillTx/>
                <a:latin typeface="+mj-lt"/>
                <a:ea typeface="+mj-ea"/>
                <a:cs typeface="+mj-cs"/>
              </a:rPr>
              <a:t>2023)</a:t>
            </a:r>
            <a:br>
              <a:rPr kumimoji="0" lang="en-US" sz="2200" b="0" i="0" u="none" strike="noStrike" kern="1200" cap="none" spc="90" normalizeH="0" baseline="0" noProof="0" dirty="0">
                <a:ln>
                  <a:noFill/>
                </a:ln>
                <a:solidFill>
                  <a:srgbClr val="FFFFFF"/>
                </a:solidFill>
                <a:effectLst/>
                <a:uLnTx/>
                <a:uFillTx/>
                <a:latin typeface="+mj-lt"/>
                <a:ea typeface="+mj-ea"/>
                <a:cs typeface="+mj-cs"/>
              </a:rPr>
            </a:br>
            <a:endParaRPr lang="en-US" sz="2200" kern="1200" dirty="0">
              <a:solidFill>
                <a:srgbClr val="FFFFFF"/>
              </a:solidFill>
              <a:latin typeface="+mj-lt"/>
              <a:ea typeface="+mj-ea"/>
              <a:cs typeface="+mj-cs"/>
            </a:endParaRPr>
          </a:p>
        </p:txBody>
      </p:sp>
      <p:pic>
        <p:nvPicPr>
          <p:cNvPr id="9" name="Picture 8">
            <a:extLst>
              <a:ext uri="{FF2B5EF4-FFF2-40B4-BE49-F238E27FC236}">
                <a16:creationId xmlns:a16="http://schemas.microsoft.com/office/drawing/2014/main" id="{467AAF3B-E5E4-509F-DE2A-043F768DC7B1}"/>
              </a:ext>
            </a:extLst>
          </p:cNvPr>
          <p:cNvPicPr>
            <a:picLocks noChangeAspect="1"/>
          </p:cNvPicPr>
          <p:nvPr/>
        </p:nvPicPr>
        <p:blipFill>
          <a:blip r:embed="rId2"/>
          <a:stretch>
            <a:fillRect/>
          </a:stretch>
        </p:blipFill>
        <p:spPr>
          <a:xfrm>
            <a:off x="445474" y="2086017"/>
            <a:ext cx="7795343" cy="3042538"/>
          </a:xfrm>
          <a:prstGeom prst="rect">
            <a:avLst/>
          </a:prstGeom>
        </p:spPr>
      </p:pic>
      <p:sp>
        <p:nvSpPr>
          <p:cNvPr id="3" name="Text Placeholder 2">
            <a:extLst>
              <a:ext uri="{FF2B5EF4-FFF2-40B4-BE49-F238E27FC236}">
                <a16:creationId xmlns:a16="http://schemas.microsoft.com/office/drawing/2014/main" id="{60958174-16DC-7BAF-DA05-C59B93DA840C}"/>
              </a:ext>
            </a:extLst>
          </p:cNvPr>
          <p:cNvSpPr>
            <a:spLocks/>
          </p:cNvSpPr>
          <p:nvPr/>
        </p:nvSpPr>
        <p:spPr>
          <a:xfrm>
            <a:off x="1294742" y="1531510"/>
            <a:ext cx="8664265" cy="707587"/>
          </a:xfrm>
          <a:prstGeom prst="rect">
            <a:avLst/>
          </a:prstGeom>
        </p:spPr>
        <p:txBody>
          <a:bodyPr/>
          <a:lstStyle/>
          <a:p>
            <a:pPr defTabSz="347472">
              <a:spcAft>
                <a:spcPts val="600"/>
              </a:spcAft>
            </a:pPr>
            <a:r>
              <a:rPr lang="en-US" sz="1368" kern="1200" dirty="0">
                <a:solidFill>
                  <a:schemeClr val="tx1"/>
                </a:solidFill>
                <a:latin typeface="Century Gothic" panose="020B0502020202020204" pitchFamily="34" charset="0"/>
                <a:ea typeface="+mn-ea"/>
                <a:cs typeface="+mn-cs"/>
              </a:rPr>
              <a:t>PrEP Clinic combines follow-up medical and pharmacy visits in one simple stop. Each appointment is approximately 20 minutes long and includes all necessary lab work and dispensing of medication. </a:t>
            </a:r>
            <a:endParaRPr lang="en-US" sz="1800" dirty="0">
              <a:latin typeface="Century Gothic" panose="020B0502020202020204" pitchFamily="34" charset="0"/>
            </a:endParaRPr>
          </a:p>
        </p:txBody>
      </p:sp>
      <p:sp>
        <p:nvSpPr>
          <p:cNvPr id="6" name="TextBox 5">
            <a:extLst>
              <a:ext uri="{FF2B5EF4-FFF2-40B4-BE49-F238E27FC236}">
                <a16:creationId xmlns:a16="http://schemas.microsoft.com/office/drawing/2014/main" id="{E6862464-C633-E929-8931-6E2F09662B1D}"/>
              </a:ext>
            </a:extLst>
          </p:cNvPr>
          <p:cNvSpPr txBox="1"/>
          <p:nvPr/>
        </p:nvSpPr>
        <p:spPr>
          <a:xfrm>
            <a:off x="596347" y="5326490"/>
            <a:ext cx="3011557" cy="1427955"/>
          </a:xfrm>
          <a:prstGeom prst="rect">
            <a:avLst/>
          </a:prstGeom>
          <a:noFill/>
        </p:spPr>
        <p:txBody>
          <a:bodyPr wrap="square" rtlCol="0">
            <a:spAutoFit/>
          </a:bodyPr>
          <a:lstStyle/>
          <a:p>
            <a:pPr defTabSz="347472">
              <a:spcAft>
                <a:spcPts val="600"/>
              </a:spcAft>
            </a:pPr>
            <a:r>
              <a:rPr lang="en-US" sz="1216" b="1" kern="1200" dirty="0">
                <a:solidFill>
                  <a:srgbClr val="000000"/>
                </a:solidFill>
                <a:latin typeface="Century Gothic" panose="020B0502020202020204" pitchFamily="34" charset="0"/>
                <a:ea typeface="+mn-ea"/>
                <a:cs typeface="+mn-cs"/>
              </a:rPr>
              <a:t>PrEP Clinic: Peer PrEP Specialist-led</a:t>
            </a:r>
          </a:p>
          <a:p>
            <a:pPr defTabSz="347472">
              <a:spcAft>
                <a:spcPts val="600"/>
              </a:spcAft>
            </a:pPr>
            <a:r>
              <a:rPr lang="en-US" sz="1216" kern="1200" dirty="0">
                <a:solidFill>
                  <a:srgbClr val="000000"/>
                </a:solidFill>
                <a:latin typeface="Century Gothic" panose="020B0502020202020204" pitchFamily="34" charset="0"/>
                <a:ea typeface="+mn-ea"/>
                <a:cs typeface="+mn-cs"/>
              </a:rPr>
              <a:t>Services: Medication, Lab Draw, Counseling, Scheduling, Follow Up Visits, Reminders, Referral for Acute/Primary/Mental Health Care</a:t>
            </a:r>
          </a:p>
          <a:p>
            <a:pPr>
              <a:spcAft>
                <a:spcPts val="600"/>
              </a:spcAft>
            </a:pPr>
            <a:endParaRPr lang="en-US" sz="1600" dirty="0"/>
          </a:p>
        </p:txBody>
      </p:sp>
      <p:sp>
        <p:nvSpPr>
          <p:cNvPr id="10" name="TextBox 9">
            <a:extLst>
              <a:ext uri="{FF2B5EF4-FFF2-40B4-BE49-F238E27FC236}">
                <a16:creationId xmlns:a16="http://schemas.microsoft.com/office/drawing/2014/main" id="{7751FE25-B8E3-647A-3553-CE85A5125FB9}"/>
              </a:ext>
            </a:extLst>
          </p:cNvPr>
          <p:cNvSpPr txBox="1"/>
          <p:nvPr/>
        </p:nvSpPr>
        <p:spPr>
          <a:xfrm>
            <a:off x="8370026" y="2281019"/>
            <a:ext cx="3821974" cy="27546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latin typeface="Century Gothic" panose="020B0502020202020204" pitchFamily="34" charset="0"/>
              </a:rPr>
              <a:t>Creation of detailed workflow PrEP care protocols implemented by PrEP Specialists under the guidance of a PrEP user’s primary care provider allowed for greater flexibility to potentially identify and resolve barriers to PrEP care for communities vulnerable to HIV.</a:t>
            </a:r>
          </a:p>
          <a:p>
            <a:pPr marL="285750" indent="-285750">
              <a:spcAft>
                <a:spcPts val="600"/>
              </a:spcAft>
              <a:buFont typeface="Arial" panose="020B0604020202020204" pitchFamily="34" charset="0"/>
              <a:buChar char="•"/>
            </a:pPr>
            <a:r>
              <a:rPr lang="en-US" sz="1400" dirty="0">
                <a:latin typeface="Century Gothic" panose="020B0502020202020204" pitchFamily="34" charset="0"/>
              </a:rPr>
              <a:t> The PrEP clinic increases provider capacity for appointments, evening hours, and ensures care that is quick, convenient, and PrEP user-centered. </a:t>
            </a:r>
          </a:p>
        </p:txBody>
      </p:sp>
    </p:spTree>
    <p:extLst>
      <p:ext uri="{BB962C8B-B14F-4D97-AF65-F5344CB8AC3E}">
        <p14:creationId xmlns:p14="http://schemas.microsoft.com/office/powerpoint/2010/main" val="33592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omputer&#10;&#10;Description automatically generated">
            <a:extLst>
              <a:ext uri="{FF2B5EF4-FFF2-40B4-BE49-F238E27FC236}">
                <a16:creationId xmlns:a16="http://schemas.microsoft.com/office/drawing/2014/main" id="{C5371629-F24D-BD1E-14ED-A591A8AF6485}"/>
              </a:ext>
            </a:extLst>
          </p:cNvPr>
          <p:cNvPicPr>
            <a:picLocks noChangeAspect="1"/>
          </p:cNvPicPr>
          <p:nvPr/>
        </p:nvPicPr>
        <p:blipFill rotWithShape="1">
          <a:blip r:embed="rId3"/>
          <a:srcRect l="62" t="13224" r="46223" b="1"/>
          <a:stretch/>
        </p:blipFill>
        <p:spPr>
          <a:xfrm>
            <a:off x="6103027" y="800100"/>
            <a:ext cx="6088971" cy="6057900"/>
          </a:xfrm>
          <a:prstGeom prst="rect">
            <a:avLst/>
          </a:prstGeom>
        </p:spPr>
      </p:pic>
      <p:sp useBgFill="1">
        <p:nvSpPr>
          <p:cNvPr id="61" name="Rectangle 6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08FCD-945B-9303-5F25-03D5C3CAE4F1}"/>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2800" dirty="0">
                <a:solidFill>
                  <a:schemeClr val="tx1"/>
                </a:solidFill>
                <a:latin typeface="Century Gothic" panose="020B0502020202020204" pitchFamily="34" charset="0"/>
                <a:cs typeface="+mj-cs"/>
              </a:rPr>
              <a:t>Best practices for screening and linkages </a:t>
            </a:r>
          </a:p>
        </p:txBody>
      </p:sp>
      <p:sp>
        <p:nvSpPr>
          <p:cNvPr id="16" name="TextBox 15">
            <a:extLst>
              <a:ext uri="{FF2B5EF4-FFF2-40B4-BE49-F238E27FC236}">
                <a16:creationId xmlns:a16="http://schemas.microsoft.com/office/drawing/2014/main" id="{1E32792A-398B-9024-74F3-7F24A5316F08}"/>
              </a:ext>
            </a:extLst>
          </p:cNvPr>
          <p:cNvSpPr txBox="1"/>
          <p:nvPr/>
        </p:nvSpPr>
        <p:spPr>
          <a:xfrm>
            <a:off x="610110" y="2614507"/>
            <a:ext cx="4659756" cy="3374137"/>
          </a:xfrm>
          <a:prstGeom prst="rect">
            <a:avLst/>
          </a:prstGeom>
        </p:spPr>
        <p:txBody>
          <a:bodyPr vert="horz" lIns="91440" tIns="45720" rIns="91440" bIns="45720" rtlCol="0" anchor="ctr">
            <a:normAutofit/>
          </a:bodyPr>
          <a:lstStyle/>
          <a:p>
            <a:pPr marL="245745" indent="-228600" defTabSz="914400">
              <a:lnSpc>
                <a:spcPct val="150000"/>
              </a:lnSpc>
              <a:spcAft>
                <a:spcPts val="516"/>
              </a:spcAft>
              <a:buFont typeface="Arial" panose="020B0604020202020204" pitchFamily="34" charset="0"/>
              <a:buChar char="•"/>
            </a:pPr>
            <a:r>
              <a:rPr lang="en-US" sz="1400" dirty="0">
                <a:latin typeface="Century Gothic" panose="020B0502020202020204" pitchFamily="34" charset="0"/>
              </a:rPr>
              <a:t>Creation of detailed risk assessment questionnaire</a:t>
            </a:r>
          </a:p>
          <a:p>
            <a:pPr marL="245745" indent="-228600" defTabSz="914400">
              <a:lnSpc>
                <a:spcPct val="150000"/>
              </a:lnSpc>
              <a:spcAft>
                <a:spcPts val="516"/>
              </a:spcAft>
              <a:buFont typeface="Arial" panose="020B0604020202020204" pitchFamily="34" charset="0"/>
              <a:buChar char="•"/>
            </a:pPr>
            <a:r>
              <a:rPr lang="en-US" sz="1400" dirty="0">
                <a:latin typeface="Century Gothic" panose="020B0502020202020204" pitchFamily="34" charset="0"/>
              </a:rPr>
              <a:t>Screening for acute symptoms</a:t>
            </a:r>
          </a:p>
          <a:p>
            <a:pPr marL="245745" indent="-228600" defTabSz="914400">
              <a:lnSpc>
                <a:spcPct val="150000"/>
              </a:lnSpc>
              <a:spcAft>
                <a:spcPts val="516"/>
              </a:spcAft>
              <a:buFont typeface="Arial" panose="020B0604020202020204" pitchFamily="34" charset="0"/>
              <a:buChar char="•"/>
            </a:pPr>
            <a:r>
              <a:rPr lang="en-US" sz="1400" dirty="0">
                <a:latin typeface="Century Gothic" panose="020B0502020202020204" pitchFamily="34" charset="0"/>
              </a:rPr>
              <a:t>Screening for substance use </a:t>
            </a:r>
          </a:p>
          <a:p>
            <a:pPr marL="245745" indent="-228600" defTabSz="914400">
              <a:lnSpc>
                <a:spcPct val="150000"/>
              </a:lnSpc>
              <a:spcAft>
                <a:spcPts val="516"/>
              </a:spcAft>
              <a:buFont typeface="Arial" panose="020B0604020202020204" pitchFamily="34" charset="0"/>
              <a:buChar char="•"/>
            </a:pPr>
            <a:r>
              <a:rPr lang="en-US" sz="1400" dirty="0">
                <a:latin typeface="Century Gothic" panose="020B0502020202020204" pitchFamily="34" charset="0"/>
              </a:rPr>
              <a:t>Screening for adherence </a:t>
            </a:r>
          </a:p>
          <a:p>
            <a:pPr marL="245745" indent="-228600" defTabSz="914400">
              <a:lnSpc>
                <a:spcPct val="150000"/>
              </a:lnSpc>
              <a:spcAft>
                <a:spcPts val="516"/>
              </a:spcAft>
              <a:buFont typeface="Arial" panose="020B0604020202020204" pitchFamily="34" charset="0"/>
              <a:buChar char="•"/>
            </a:pPr>
            <a:r>
              <a:rPr lang="en-US" sz="1400" dirty="0">
                <a:latin typeface="Century Gothic" panose="020B0502020202020204" pitchFamily="34" charset="0"/>
              </a:rPr>
              <a:t>Follow up plan </a:t>
            </a:r>
          </a:p>
          <a:p>
            <a:pPr marL="245745" indent="-228600" defTabSz="914400">
              <a:lnSpc>
                <a:spcPct val="150000"/>
              </a:lnSpc>
              <a:spcAft>
                <a:spcPts val="516"/>
              </a:spcAft>
              <a:buFont typeface="Arial" panose="020B0604020202020204" pitchFamily="34" charset="0"/>
              <a:buChar char="•"/>
            </a:pPr>
            <a:r>
              <a:rPr lang="en-US" sz="1400" dirty="0">
                <a:latin typeface="Century Gothic" panose="020B0502020202020204" pitchFamily="34" charset="0"/>
              </a:rPr>
              <a:t>Referral to support services  </a:t>
            </a:r>
          </a:p>
          <a:p>
            <a:pPr marL="245745" indent="-228600" defTabSz="914400">
              <a:lnSpc>
                <a:spcPct val="90000"/>
              </a:lnSpc>
              <a:spcAft>
                <a:spcPts val="516"/>
              </a:spcAft>
              <a:buFont typeface="Arial" panose="020B0604020202020204" pitchFamily="34" charset="0"/>
              <a:buChar char="•"/>
            </a:pPr>
            <a:endParaRPr lang="en-US" sz="2000" dirty="0"/>
          </a:p>
        </p:txBody>
      </p:sp>
      <p:pic>
        <p:nvPicPr>
          <p:cNvPr id="18" name="Picture 17" descr="A white text with black text&#10;&#10;Description automatically generated">
            <a:extLst>
              <a:ext uri="{FF2B5EF4-FFF2-40B4-BE49-F238E27FC236}">
                <a16:creationId xmlns:a16="http://schemas.microsoft.com/office/drawing/2014/main" id="{DC8EE675-582A-A3A4-FF0F-B6918C98297A}"/>
              </a:ext>
            </a:extLst>
          </p:cNvPr>
          <p:cNvPicPr>
            <a:picLocks noChangeAspect="1"/>
          </p:cNvPicPr>
          <p:nvPr/>
        </p:nvPicPr>
        <p:blipFill rotWithShape="1">
          <a:blip r:embed="rId4"/>
          <a:srcRect t="11667"/>
          <a:stretch/>
        </p:blipFill>
        <p:spPr>
          <a:xfrm>
            <a:off x="5738992" y="800100"/>
            <a:ext cx="6453006" cy="6057889"/>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98B9F1AD-9366-69F1-DFCA-BD642B95E9E9}"/>
              </a:ext>
            </a:extLst>
          </p:cNvPr>
          <p:cNvPicPr>
            <a:picLocks noChangeAspect="1"/>
          </p:cNvPicPr>
          <p:nvPr/>
        </p:nvPicPr>
        <p:blipFill rotWithShape="1">
          <a:blip r:embed="rId5"/>
          <a:srcRect r="43779"/>
          <a:stretch/>
        </p:blipFill>
        <p:spPr>
          <a:xfrm>
            <a:off x="5421553" y="1660917"/>
            <a:ext cx="6770445" cy="399553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90697090-A9D2-DAC6-262E-CF3F3FA46B62}"/>
              </a:ext>
            </a:extLst>
          </p:cNvPr>
          <p:cNvPicPr>
            <a:picLocks noChangeAspect="1"/>
          </p:cNvPicPr>
          <p:nvPr/>
        </p:nvPicPr>
        <p:blipFill>
          <a:blip r:embed="rId6"/>
          <a:stretch>
            <a:fillRect/>
          </a:stretch>
        </p:blipFill>
        <p:spPr>
          <a:xfrm>
            <a:off x="5879976" y="-11"/>
            <a:ext cx="6038491" cy="6858000"/>
          </a:xfrm>
          <a:prstGeom prst="rect">
            <a:avLst/>
          </a:prstGeom>
        </p:spPr>
      </p:pic>
    </p:spTree>
    <p:extLst>
      <p:ext uri="{BB962C8B-B14F-4D97-AF65-F5344CB8AC3E}">
        <p14:creationId xmlns:p14="http://schemas.microsoft.com/office/powerpoint/2010/main" val="37246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92264-DAA2-22E3-453E-DBF1A7A95928}"/>
              </a:ext>
            </a:extLst>
          </p:cNvPr>
          <p:cNvSpPr>
            <a:spLocks noGrp="1"/>
          </p:cNvSpPr>
          <p:nvPr>
            <p:ph type="title"/>
          </p:nvPr>
        </p:nvSpPr>
        <p:spPr>
          <a:xfrm>
            <a:off x="7910285" y="741391"/>
            <a:ext cx="3443514" cy="1616203"/>
          </a:xfrm>
        </p:spPr>
        <p:txBody>
          <a:bodyPr vert="horz" lIns="91440" tIns="45720" rIns="91440" bIns="45720" rtlCol="0" anchor="b">
            <a:normAutofit/>
          </a:bodyPr>
          <a:lstStyle/>
          <a:p>
            <a:r>
              <a:rPr lang="en-US" sz="3200" kern="1200" dirty="0">
                <a:solidFill>
                  <a:schemeClr val="tx1"/>
                </a:solidFill>
                <a:latin typeface="Century Gothic" panose="020B0502020202020204" pitchFamily="34" charset="0"/>
                <a:cs typeface="+mj-cs"/>
              </a:rPr>
              <a:t>Adherence Monitoring </a:t>
            </a:r>
          </a:p>
        </p:txBody>
      </p:sp>
      <p:pic>
        <p:nvPicPr>
          <p:cNvPr id="5" name="Picture 4" descr="A screenshot of a computer&#10;&#10;Description automatically generated">
            <a:extLst>
              <a:ext uri="{FF2B5EF4-FFF2-40B4-BE49-F238E27FC236}">
                <a16:creationId xmlns:a16="http://schemas.microsoft.com/office/drawing/2014/main" id="{F74F71CC-1D0E-8C26-A293-2EAEA65EE804}"/>
              </a:ext>
            </a:extLst>
          </p:cNvPr>
          <p:cNvPicPr>
            <a:picLocks noChangeAspect="1"/>
          </p:cNvPicPr>
          <p:nvPr/>
        </p:nvPicPr>
        <p:blipFill rotWithShape="1">
          <a:blip r:embed="rId3"/>
          <a:srcRect l="1745" t="8504" r="76353" b="11945"/>
          <a:stretch/>
        </p:blipFill>
        <p:spPr>
          <a:xfrm>
            <a:off x="1489641" y="805657"/>
            <a:ext cx="5044495" cy="5176044"/>
          </a:xfrm>
          <a:prstGeom prst="rect">
            <a:avLst/>
          </a:prstGeom>
        </p:spPr>
      </p:pic>
      <p:sp>
        <p:nvSpPr>
          <p:cNvPr id="4" name="object 26">
            <a:extLst>
              <a:ext uri="{FF2B5EF4-FFF2-40B4-BE49-F238E27FC236}">
                <a16:creationId xmlns:a16="http://schemas.microsoft.com/office/drawing/2014/main" id="{499722BC-FCE7-88DF-48B7-1393455BEA91}"/>
              </a:ext>
            </a:extLst>
          </p:cNvPr>
          <p:cNvSpPr txBox="1">
            <a:spLocks noGrp="1"/>
          </p:cNvSpPr>
          <p:nvPr>
            <p:ph type="body" sz="quarter" idx="10"/>
          </p:nvPr>
        </p:nvSpPr>
        <p:spPr>
          <a:xfrm>
            <a:off x="7910285" y="2533476"/>
            <a:ext cx="3443514" cy="3447832"/>
          </a:xfrm>
          <a:prstGeom prst="rect">
            <a:avLst/>
          </a:prstGeom>
        </p:spPr>
        <p:txBody>
          <a:bodyPr vert="horz" lIns="91440" tIns="45720" rIns="91440" bIns="45720" rtlCol="0" anchor="t">
            <a:normAutofit fontScale="92500"/>
          </a:bodyPr>
          <a:lstStyle/>
          <a:p>
            <a:pPr marL="486410" indent="-228600">
              <a:spcBef>
                <a:spcPts val="40"/>
              </a:spcBef>
              <a:spcAft>
                <a:spcPts val="800"/>
              </a:spcAft>
              <a:buClr>
                <a:srgbClr val="1A9AC7"/>
              </a:buClr>
              <a:buFont typeface="Arial" panose="020B0604020202020204" pitchFamily="34" charset="0"/>
              <a:buChar char="•"/>
              <a:tabLst>
                <a:tab pos="410845" algn="l"/>
              </a:tabLst>
            </a:pPr>
            <a:r>
              <a:rPr lang="en-US" sz="1400" dirty="0">
                <a:solidFill>
                  <a:schemeClr val="tx1"/>
                </a:solidFill>
                <a:latin typeface="Century Gothic" panose="020B0502020202020204" pitchFamily="34" charset="0"/>
                <a:cs typeface="+mn-cs"/>
              </a:rPr>
              <a:t>Appointment</a:t>
            </a:r>
            <a:r>
              <a:rPr lang="en-US" sz="1400" spc="17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scheduling</a:t>
            </a:r>
            <a:r>
              <a:rPr lang="en-US" sz="1400" spc="155" dirty="0">
                <a:solidFill>
                  <a:schemeClr val="tx1"/>
                </a:solidFill>
                <a:latin typeface="Century Gothic" panose="020B0502020202020204" pitchFamily="34" charset="0"/>
                <a:cs typeface="+mn-cs"/>
              </a:rPr>
              <a:t> </a:t>
            </a:r>
            <a:r>
              <a:rPr lang="en-US" sz="1400" spc="-10" dirty="0">
                <a:solidFill>
                  <a:schemeClr val="tx1"/>
                </a:solidFill>
                <a:latin typeface="Century Gothic" panose="020B0502020202020204" pitchFamily="34" charset="0"/>
                <a:cs typeface="+mn-cs"/>
              </a:rPr>
              <a:t>system</a:t>
            </a:r>
            <a:endParaRPr lang="en-US" sz="1400" dirty="0">
              <a:solidFill>
                <a:schemeClr val="tx1"/>
              </a:solidFill>
              <a:latin typeface="Century Gothic" panose="020B0502020202020204" pitchFamily="34" charset="0"/>
              <a:cs typeface="+mn-cs"/>
            </a:endParaRPr>
          </a:p>
          <a:p>
            <a:pPr marL="486410" marR="146050" indent="-228600">
              <a:spcAft>
                <a:spcPts val="800"/>
              </a:spcAft>
              <a:buClr>
                <a:srgbClr val="1A9AC7"/>
              </a:buClr>
              <a:buFont typeface="Arial" panose="020B0604020202020204" pitchFamily="34" charset="0"/>
              <a:buChar char="•"/>
              <a:tabLst>
                <a:tab pos="410845" algn="l"/>
              </a:tabLst>
            </a:pPr>
            <a:r>
              <a:rPr lang="en-US" sz="1400" dirty="0">
                <a:solidFill>
                  <a:schemeClr val="tx1"/>
                </a:solidFill>
                <a:latin typeface="Century Gothic" panose="020B0502020202020204" pitchFamily="34" charset="0"/>
                <a:cs typeface="+mn-cs"/>
              </a:rPr>
              <a:t>Missed</a:t>
            </a:r>
            <a:r>
              <a:rPr lang="en-US" sz="1400" spc="10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appointment</a:t>
            </a:r>
            <a:r>
              <a:rPr lang="en-US" sz="1400" spc="11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rescheduling</a:t>
            </a:r>
            <a:r>
              <a:rPr lang="en-US" sz="1400" spc="10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within</a:t>
            </a:r>
            <a:r>
              <a:rPr lang="en-US" sz="1400" spc="10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1-7</a:t>
            </a:r>
            <a:r>
              <a:rPr lang="en-US" sz="1400" spc="9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days</a:t>
            </a:r>
            <a:r>
              <a:rPr lang="en-US" sz="1400" spc="11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and</a:t>
            </a:r>
            <a:r>
              <a:rPr lang="en-US" sz="1400" spc="105" dirty="0">
                <a:solidFill>
                  <a:schemeClr val="tx1"/>
                </a:solidFill>
                <a:latin typeface="Century Gothic" panose="020B0502020202020204" pitchFamily="34" charset="0"/>
                <a:cs typeface="+mn-cs"/>
              </a:rPr>
              <a:t> </a:t>
            </a:r>
            <a:r>
              <a:rPr lang="en-US" sz="1400" spc="-10" dirty="0">
                <a:solidFill>
                  <a:schemeClr val="tx1"/>
                </a:solidFill>
                <a:latin typeface="Century Gothic" panose="020B0502020202020204" pitchFamily="34" charset="0"/>
                <a:cs typeface="+mn-cs"/>
              </a:rPr>
              <a:t>follow </a:t>
            </a:r>
            <a:r>
              <a:rPr lang="en-US" sz="1400" dirty="0">
                <a:solidFill>
                  <a:schemeClr val="tx1"/>
                </a:solidFill>
                <a:latin typeface="Century Gothic" panose="020B0502020202020204" pitchFamily="34" charset="0"/>
                <a:cs typeface="+mn-cs"/>
              </a:rPr>
              <a:t>up</a:t>
            </a:r>
            <a:r>
              <a:rPr lang="en-US" sz="1400" spc="7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plan</a:t>
            </a:r>
            <a:r>
              <a:rPr lang="en-US" sz="1400" spc="7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with</a:t>
            </a:r>
            <a:r>
              <a:rPr lang="en-US" sz="1400" spc="70" dirty="0">
                <a:solidFill>
                  <a:schemeClr val="tx1"/>
                </a:solidFill>
                <a:latin typeface="Century Gothic" panose="020B0502020202020204" pitchFamily="34" charset="0"/>
                <a:cs typeface="+mn-cs"/>
              </a:rPr>
              <a:t> </a:t>
            </a:r>
            <a:r>
              <a:rPr lang="en-US" sz="1400" dirty="0" err="1">
                <a:solidFill>
                  <a:schemeClr val="tx1"/>
                </a:solidFill>
                <a:latin typeface="Century Gothic" panose="020B0502020202020204" pitchFamily="34" charset="0"/>
                <a:cs typeface="+mn-cs"/>
              </a:rPr>
              <a:t>Artera</a:t>
            </a:r>
            <a:r>
              <a:rPr lang="en-US" sz="1400" dirty="0">
                <a:solidFill>
                  <a:schemeClr val="tx1"/>
                </a:solidFill>
                <a:latin typeface="Century Gothic" panose="020B0502020202020204" pitchFamily="34" charset="0"/>
                <a:cs typeface="+mn-cs"/>
              </a:rPr>
              <a:t>®</a:t>
            </a:r>
            <a:r>
              <a:rPr lang="en-US" sz="1400" spc="8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texting</a:t>
            </a:r>
            <a:r>
              <a:rPr lang="en-US" sz="1400" spc="6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and</a:t>
            </a:r>
            <a:r>
              <a:rPr lang="en-US" sz="1400" spc="75" dirty="0">
                <a:solidFill>
                  <a:schemeClr val="tx1"/>
                </a:solidFill>
                <a:latin typeface="Century Gothic" panose="020B0502020202020204" pitchFamily="34" charset="0"/>
                <a:cs typeface="+mn-cs"/>
              </a:rPr>
              <a:t> </a:t>
            </a:r>
            <a:r>
              <a:rPr lang="en-US" sz="1400" spc="-20" dirty="0">
                <a:solidFill>
                  <a:schemeClr val="tx1"/>
                </a:solidFill>
                <a:latin typeface="Century Gothic" panose="020B0502020202020204" pitchFamily="34" charset="0"/>
                <a:cs typeface="+mn-cs"/>
              </a:rPr>
              <a:t>calls</a:t>
            </a:r>
            <a:endParaRPr lang="en-US" sz="1400" dirty="0">
              <a:solidFill>
                <a:schemeClr val="tx1"/>
              </a:solidFill>
              <a:latin typeface="Century Gothic" panose="020B0502020202020204" pitchFamily="34" charset="0"/>
              <a:cs typeface="+mn-cs"/>
            </a:endParaRPr>
          </a:p>
          <a:p>
            <a:pPr marL="486410" marR="695325" indent="-228600">
              <a:spcAft>
                <a:spcPts val="800"/>
              </a:spcAft>
              <a:buClr>
                <a:srgbClr val="1A9AC7"/>
              </a:buClr>
              <a:buFont typeface="Arial" panose="020B0604020202020204" pitchFamily="34" charset="0"/>
              <a:buChar char="•"/>
              <a:tabLst>
                <a:tab pos="483870" algn="l"/>
              </a:tabLst>
            </a:pPr>
            <a:r>
              <a:rPr lang="en-US" sz="1400" dirty="0">
                <a:solidFill>
                  <a:schemeClr val="tx1"/>
                </a:solidFill>
                <a:latin typeface="Century Gothic" panose="020B0502020202020204" pitchFamily="34" charset="0"/>
                <a:cs typeface="+mn-cs"/>
              </a:rPr>
              <a:t>Real-time</a:t>
            </a:r>
            <a:r>
              <a:rPr lang="en-US" sz="1400" spc="10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dashboard</a:t>
            </a:r>
            <a:r>
              <a:rPr lang="en-US" sz="1400" spc="11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to</a:t>
            </a:r>
            <a:r>
              <a:rPr lang="en-US" sz="1400" spc="95"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identify</a:t>
            </a:r>
            <a:r>
              <a:rPr lang="en-US" sz="1400" spc="9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inventory,</a:t>
            </a:r>
            <a:r>
              <a:rPr lang="en-US" sz="1400" spc="110" dirty="0">
                <a:solidFill>
                  <a:schemeClr val="tx1"/>
                </a:solidFill>
                <a:latin typeface="Century Gothic" panose="020B0502020202020204" pitchFamily="34" charset="0"/>
                <a:cs typeface="+mn-cs"/>
              </a:rPr>
              <a:t> </a:t>
            </a:r>
            <a:r>
              <a:rPr lang="en-US" sz="1400" spc="-10" dirty="0">
                <a:solidFill>
                  <a:schemeClr val="tx1"/>
                </a:solidFill>
                <a:latin typeface="Century Gothic" panose="020B0502020202020204" pitchFamily="34" charset="0"/>
                <a:cs typeface="+mn-cs"/>
              </a:rPr>
              <a:t>missed </a:t>
            </a:r>
            <a:r>
              <a:rPr lang="en-US" sz="1400" dirty="0">
                <a:solidFill>
                  <a:schemeClr val="tx1"/>
                </a:solidFill>
                <a:latin typeface="Century Gothic" panose="020B0502020202020204" pitchFamily="34" charset="0"/>
                <a:cs typeface="+mn-cs"/>
              </a:rPr>
              <a:t>appointments,</a:t>
            </a:r>
            <a:r>
              <a:rPr lang="en-US" sz="1400" spc="114"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and</a:t>
            </a:r>
            <a:r>
              <a:rPr lang="en-US" sz="1400" spc="110" dirty="0">
                <a:solidFill>
                  <a:schemeClr val="tx1"/>
                </a:solidFill>
                <a:latin typeface="Century Gothic" panose="020B0502020202020204" pitchFamily="34" charset="0"/>
                <a:cs typeface="+mn-cs"/>
              </a:rPr>
              <a:t> </a:t>
            </a:r>
            <a:r>
              <a:rPr lang="en-US" sz="1400" dirty="0">
                <a:solidFill>
                  <a:schemeClr val="tx1"/>
                </a:solidFill>
                <a:latin typeface="Century Gothic" panose="020B0502020202020204" pitchFamily="34" charset="0"/>
                <a:cs typeface="+mn-cs"/>
              </a:rPr>
              <a:t>other</a:t>
            </a:r>
            <a:r>
              <a:rPr lang="en-US" sz="1400" spc="120" dirty="0">
                <a:solidFill>
                  <a:schemeClr val="tx1"/>
                </a:solidFill>
                <a:latin typeface="Century Gothic" panose="020B0502020202020204" pitchFamily="34" charset="0"/>
                <a:cs typeface="+mn-cs"/>
              </a:rPr>
              <a:t> </a:t>
            </a:r>
            <a:r>
              <a:rPr lang="en-US" sz="1400" spc="-10" dirty="0">
                <a:solidFill>
                  <a:schemeClr val="tx1"/>
                </a:solidFill>
                <a:latin typeface="Century Gothic" panose="020B0502020202020204" pitchFamily="34" charset="0"/>
                <a:cs typeface="+mn-cs"/>
              </a:rPr>
              <a:t>information</a:t>
            </a:r>
          </a:p>
          <a:p>
            <a:pPr marL="486410" marR="695325" indent="-228600">
              <a:spcAft>
                <a:spcPts val="800"/>
              </a:spcAft>
              <a:buClr>
                <a:srgbClr val="1A9AC7"/>
              </a:buClr>
              <a:buFont typeface="Arial" panose="020B0604020202020204" pitchFamily="34" charset="0"/>
              <a:buChar char="•"/>
              <a:tabLst>
                <a:tab pos="483870" algn="l"/>
              </a:tabLst>
            </a:pPr>
            <a:r>
              <a:rPr lang="en-US" sz="1400" spc="-10" dirty="0">
                <a:solidFill>
                  <a:schemeClr val="tx1"/>
                </a:solidFill>
                <a:latin typeface="Century Gothic" panose="020B0502020202020204" pitchFamily="34" charset="0"/>
                <a:cs typeface="+mn-cs"/>
              </a:rPr>
              <a:t>Quarterly re-engagement campaign </a:t>
            </a:r>
          </a:p>
          <a:p>
            <a:pPr marL="486410" marR="695325" indent="-228600">
              <a:spcAft>
                <a:spcPts val="800"/>
              </a:spcAft>
              <a:buClr>
                <a:srgbClr val="1A9AC7"/>
              </a:buClr>
              <a:buFont typeface="Arial" panose="020B0604020202020204" pitchFamily="34" charset="0"/>
              <a:buChar char="•"/>
              <a:tabLst>
                <a:tab pos="483870" algn="l"/>
              </a:tabLst>
            </a:pPr>
            <a:r>
              <a:rPr lang="en-US" sz="1400" dirty="0">
                <a:solidFill>
                  <a:schemeClr val="tx1"/>
                </a:solidFill>
                <a:latin typeface="Century Gothic" panose="020B0502020202020204" pitchFamily="34" charset="0"/>
                <a:cs typeface="+mn-cs"/>
              </a:rPr>
              <a:t>Client satisfaction survey </a:t>
            </a:r>
          </a:p>
        </p:txBody>
      </p:sp>
      <p:grpSp>
        <p:nvGrpSpPr>
          <p:cNvPr id="25" name="Group 24">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9" name="Rectangle 28">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38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8E37-40EE-AF53-C1BE-2AD399AADB01}"/>
              </a:ext>
            </a:extLst>
          </p:cNvPr>
          <p:cNvSpPr>
            <a:spLocks noGrp="1"/>
          </p:cNvSpPr>
          <p:nvPr>
            <p:ph type="title"/>
          </p:nvPr>
        </p:nvSpPr>
        <p:spPr>
          <a:xfrm>
            <a:off x="464296" y="109331"/>
            <a:ext cx="10995521" cy="932070"/>
          </a:xfrm>
        </p:spPr>
        <p:txBody>
          <a:bodyPr/>
          <a:lstStyle/>
          <a:p>
            <a:r>
              <a:rPr lang="en-US" sz="3200" dirty="0">
                <a:solidFill>
                  <a:schemeClr val="tx1"/>
                </a:solidFill>
                <a:latin typeface="Century Gothic" panose="020B0502020202020204" pitchFamily="34" charset="0"/>
              </a:rPr>
              <a:t>Conclusion and Program Recommendations</a:t>
            </a:r>
            <a:br>
              <a:rPr lang="en-US" dirty="0"/>
            </a:br>
            <a:endParaRPr lang="en-US" dirty="0"/>
          </a:p>
        </p:txBody>
      </p:sp>
      <p:sp>
        <p:nvSpPr>
          <p:cNvPr id="3" name="Text Placeholder 2">
            <a:extLst>
              <a:ext uri="{FF2B5EF4-FFF2-40B4-BE49-F238E27FC236}">
                <a16:creationId xmlns:a16="http://schemas.microsoft.com/office/drawing/2014/main" id="{70B47AA7-7949-C344-FBC0-AF8EF95D4C8B}"/>
              </a:ext>
            </a:extLst>
          </p:cNvPr>
          <p:cNvSpPr>
            <a:spLocks noGrp="1"/>
          </p:cNvSpPr>
          <p:nvPr>
            <p:ph type="body" sz="quarter" idx="10"/>
          </p:nvPr>
        </p:nvSpPr>
        <p:spPr>
          <a:xfrm>
            <a:off x="464296" y="1549399"/>
            <a:ext cx="6788566" cy="3759200"/>
          </a:xfrm>
        </p:spPr>
        <p:txBody>
          <a:bodyPr/>
          <a:lstStyle/>
          <a:p>
            <a:pPr marL="457200" indent="-457200">
              <a:lnSpc>
                <a:spcPct val="150000"/>
              </a:lnSpc>
              <a:buFont typeface="Arial" panose="020B0604020202020204" pitchFamily="34" charset="0"/>
              <a:buChar char="•"/>
            </a:pPr>
            <a:r>
              <a:rPr lang="en-US" sz="1800" dirty="0">
                <a:solidFill>
                  <a:srgbClr val="3E3E3E"/>
                </a:solidFill>
                <a:latin typeface="Century Gothic" panose="020B0502020202020204" pitchFamily="34" charset="0"/>
                <a:cs typeface="Arial"/>
              </a:rPr>
              <a:t>Peer</a:t>
            </a:r>
            <a:r>
              <a:rPr lang="en-US" sz="1800" spc="-100"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CHWs</a:t>
            </a:r>
            <a:r>
              <a:rPr lang="en-US" sz="1800" spc="-60"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can</a:t>
            </a:r>
            <a:r>
              <a:rPr lang="en-US" sz="1800" spc="-60"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aid</a:t>
            </a:r>
            <a:r>
              <a:rPr lang="en-US" sz="1800" spc="-60"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PrEP</a:t>
            </a:r>
            <a:r>
              <a:rPr lang="en-US" sz="1800" spc="-100" dirty="0">
                <a:solidFill>
                  <a:srgbClr val="3E3E3E"/>
                </a:solidFill>
                <a:latin typeface="Century Gothic" panose="020B0502020202020204" pitchFamily="34" charset="0"/>
                <a:cs typeface="Arial"/>
              </a:rPr>
              <a:t> </a:t>
            </a:r>
            <a:r>
              <a:rPr lang="en-US" sz="1800" spc="-10" dirty="0">
                <a:solidFill>
                  <a:srgbClr val="3E3E3E"/>
                </a:solidFill>
                <a:latin typeface="Century Gothic" panose="020B0502020202020204" pitchFamily="34" charset="0"/>
                <a:cs typeface="Arial"/>
              </a:rPr>
              <a:t>retention/adherence</a:t>
            </a:r>
            <a:r>
              <a:rPr lang="en-US" sz="1800" spc="-60"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among</a:t>
            </a:r>
            <a:r>
              <a:rPr lang="en-US" sz="1800" spc="-60" dirty="0">
                <a:solidFill>
                  <a:srgbClr val="3E3E3E"/>
                </a:solidFill>
                <a:latin typeface="Century Gothic" panose="020B0502020202020204" pitchFamily="34" charset="0"/>
                <a:cs typeface="Arial"/>
              </a:rPr>
              <a:t> </a:t>
            </a:r>
            <a:r>
              <a:rPr lang="en-US" sz="1800" spc="-10" dirty="0">
                <a:solidFill>
                  <a:srgbClr val="3E3E3E"/>
                </a:solidFill>
                <a:latin typeface="Century Gothic" panose="020B0502020202020204" pitchFamily="34" charset="0"/>
                <a:cs typeface="Arial"/>
              </a:rPr>
              <a:t>vulnerable </a:t>
            </a:r>
            <a:r>
              <a:rPr lang="en-US" sz="1800" dirty="0">
                <a:solidFill>
                  <a:srgbClr val="3E3E3E"/>
                </a:solidFill>
                <a:latin typeface="Century Gothic" panose="020B0502020202020204" pitchFamily="34" charset="0"/>
                <a:cs typeface="Arial"/>
              </a:rPr>
              <a:t>communities</a:t>
            </a:r>
            <a:r>
              <a:rPr lang="en-US" sz="1800" spc="-55"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to</a:t>
            </a:r>
            <a:r>
              <a:rPr lang="en-US" sz="1800" spc="-55"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prevent</a:t>
            </a:r>
            <a:r>
              <a:rPr lang="en-US" sz="1800" spc="-55"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new</a:t>
            </a:r>
            <a:r>
              <a:rPr lang="en-US" sz="1800" spc="-55" dirty="0">
                <a:solidFill>
                  <a:srgbClr val="3E3E3E"/>
                </a:solidFill>
                <a:latin typeface="Century Gothic" panose="020B0502020202020204" pitchFamily="34" charset="0"/>
                <a:cs typeface="Arial"/>
              </a:rPr>
              <a:t> </a:t>
            </a:r>
            <a:r>
              <a:rPr lang="en-US" sz="1800" dirty="0">
                <a:solidFill>
                  <a:srgbClr val="3E3E3E"/>
                </a:solidFill>
                <a:latin typeface="Century Gothic" panose="020B0502020202020204" pitchFamily="34" charset="0"/>
                <a:cs typeface="Arial"/>
              </a:rPr>
              <a:t>HIV</a:t>
            </a:r>
            <a:r>
              <a:rPr lang="en-US" sz="1800" spc="-55" dirty="0">
                <a:solidFill>
                  <a:srgbClr val="3E3E3E"/>
                </a:solidFill>
                <a:latin typeface="Century Gothic" panose="020B0502020202020204" pitchFamily="34" charset="0"/>
                <a:cs typeface="Arial"/>
              </a:rPr>
              <a:t> </a:t>
            </a:r>
            <a:r>
              <a:rPr lang="en-US" sz="1800" spc="-10" dirty="0">
                <a:solidFill>
                  <a:srgbClr val="3E3E3E"/>
                </a:solidFill>
                <a:latin typeface="Century Gothic" panose="020B0502020202020204" pitchFamily="34" charset="0"/>
                <a:cs typeface="Arial"/>
              </a:rPr>
              <a:t>infections</a:t>
            </a:r>
          </a:p>
          <a:p>
            <a:pPr marL="457200" indent="-457200">
              <a:lnSpc>
                <a:spcPct val="150000"/>
              </a:lnSpc>
              <a:buFont typeface="Arial" panose="020B0604020202020204" pitchFamily="34" charset="0"/>
              <a:buChar char="•"/>
            </a:pPr>
            <a:r>
              <a:rPr lang="en-US" sz="1800" spc="-10" dirty="0">
                <a:solidFill>
                  <a:srgbClr val="3E3E3E"/>
                </a:solidFill>
                <a:latin typeface="Century Gothic" panose="020B0502020202020204" pitchFamily="34" charset="0"/>
                <a:cs typeface="Arial"/>
              </a:rPr>
              <a:t>Programs that incorporate community health workers or non-traditional trained health staff into the model of PrEP care can help scale up PrEP and curb HIV transmission. </a:t>
            </a:r>
          </a:p>
          <a:p>
            <a:pPr marL="457200" indent="-4572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DEC3E79D-5756-B779-1FC2-5B31B5EFAD77}"/>
              </a:ext>
            </a:extLst>
          </p:cNvPr>
          <p:cNvPicPr>
            <a:picLocks noChangeAspect="1"/>
          </p:cNvPicPr>
          <p:nvPr/>
        </p:nvPicPr>
        <p:blipFill>
          <a:blip r:embed="rId2"/>
          <a:stretch>
            <a:fillRect/>
          </a:stretch>
        </p:blipFill>
        <p:spPr>
          <a:xfrm>
            <a:off x="7252862" y="908085"/>
            <a:ext cx="4285859" cy="5041829"/>
          </a:xfrm>
          <a:prstGeom prst="rect">
            <a:avLst/>
          </a:prstGeom>
        </p:spPr>
      </p:pic>
      <p:sp>
        <p:nvSpPr>
          <p:cNvPr id="8" name="Google Shape;288;p10">
            <a:extLst>
              <a:ext uri="{FF2B5EF4-FFF2-40B4-BE49-F238E27FC236}">
                <a16:creationId xmlns:a16="http://schemas.microsoft.com/office/drawing/2014/main" id="{EC7C27E3-646B-EF54-C8EC-9CC0090F0328}"/>
              </a:ext>
            </a:extLst>
          </p:cNvPr>
          <p:cNvSpPr txBox="1"/>
          <p:nvPr/>
        </p:nvSpPr>
        <p:spPr>
          <a:xfrm>
            <a:off x="7795199" y="5308599"/>
            <a:ext cx="3468017" cy="257423"/>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F79500"/>
              </a:buClr>
              <a:buSzPts val="1100"/>
              <a:buFont typeface="Arial"/>
              <a:buNone/>
            </a:pPr>
            <a:r>
              <a:rPr lang="en-US" sz="800">
                <a:solidFill>
                  <a:schemeClr val="tx2">
                    <a:lumMod val="10000"/>
                  </a:schemeClr>
                </a:solidFill>
                <a:effectLst/>
                <a:latin typeface="Century Gothic" panose="020B0502020202020204" pitchFamily="34" charset="0"/>
              </a:rPr>
              <a:t>Getting Prepped: RECEIVING long-acting PrEP at Whitman Walker in Washington, D.C. (photo by Jimell Greene)</a:t>
            </a:r>
            <a:endParaRPr lang="en-US" sz="800" dirty="0">
              <a:solidFill>
                <a:schemeClr val="tx2">
                  <a:lumMod val="10000"/>
                </a:schemeClr>
              </a:solidFill>
              <a:latin typeface="Century Gothic" panose="020B0502020202020204" pitchFamily="34" charset="0"/>
            </a:endParaRPr>
          </a:p>
        </p:txBody>
      </p:sp>
    </p:spTree>
    <p:extLst>
      <p:ext uri="{BB962C8B-B14F-4D97-AF65-F5344CB8AC3E}">
        <p14:creationId xmlns:p14="http://schemas.microsoft.com/office/powerpoint/2010/main" val="1872201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9.1.5104"/>
  <p:tag name="SLIDO_PRESENTATION_ID" val="00000000-0000-0000-0000-000000000000"/>
  <p:tag name="SLIDO_EVENT_UUID" val="9c80c580-66af-4a50-8404-78fc7233172f"/>
  <p:tag name="SLIDO_EVENT_SECTION_UUID" val="729b90b1-35fd-422e-9396-dc183ac2654b"/>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758ce04-9ffe-4d12-b10a-efaf6ad88352" xsi:nil="true"/>
    <lcf76f155ced4ddcb4097134ff3c332f xmlns="2296dd17-9bf9-457b-9dcf-778a2b0bea8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5265440342644D81C933CEE9429D56" ma:contentTypeVersion="13" ma:contentTypeDescription="Create a new document." ma:contentTypeScope="" ma:versionID="07ddc7db0374090c42e16c5a3c17d77e">
  <xsd:schema xmlns:xsd="http://www.w3.org/2001/XMLSchema" xmlns:xs="http://www.w3.org/2001/XMLSchema" xmlns:p="http://schemas.microsoft.com/office/2006/metadata/properties" xmlns:ns2="2296dd17-9bf9-457b-9dcf-778a2b0bea86" xmlns:ns3="6758ce04-9ffe-4d12-b10a-efaf6ad88352" targetNamespace="http://schemas.microsoft.com/office/2006/metadata/properties" ma:root="true" ma:fieldsID="baa274dd4f3c5e3314f74f1d267e4dff" ns2:_="" ns3:_="">
    <xsd:import namespace="2296dd17-9bf9-457b-9dcf-778a2b0bea86"/>
    <xsd:import namespace="6758ce04-9ffe-4d12-b10a-efaf6ad883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6dd17-9bf9-457b-9dcf-778a2b0bea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ddebc6-4dc2-4b3a-93f7-4d7b6ca75f5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58ce04-9ffe-4d12-b10a-efaf6ad883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bc62071-128c-43de-a13b-6f775bbf80ba}" ma:internalName="TaxCatchAll" ma:showField="CatchAllData" ma:web="6758ce04-9ffe-4d12-b10a-efaf6ad883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132B2C-FE34-4622-8752-85C7329E0812}">
  <ds:schemaRefs>
    <ds:schemaRef ds:uri="2296dd17-9bf9-457b-9dcf-778a2b0bea86"/>
    <ds:schemaRef ds:uri="6758ce04-9ffe-4d12-b10a-efaf6ad88352"/>
    <ds:schemaRef ds:uri="93b784eb-f91d-46a2-a92c-3342f6cb6755"/>
    <ds:schemaRef ds:uri="fa0bc139-482f-47a8-a4fd-498f420ea1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13EB43-FA08-4A9D-963C-CB1E360EC251}">
  <ds:schemaRefs>
    <ds:schemaRef ds:uri="2296dd17-9bf9-457b-9dcf-778a2b0bea86"/>
    <ds:schemaRef ds:uri="6758ce04-9ffe-4d12-b10a-efaf6ad883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474BCA-4A24-4FA2-85E2-06A087CA5B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10585</TotalTime>
  <Words>866</Words>
  <Application>Microsoft Office PowerPoint</Application>
  <PresentationFormat>Widescreen</PresentationFormat>
  <Paragraphs>65</Paragraphs>
  <Slides>8</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vt:i4>
      </vt:variant>
    </vt:vector>
  </HeadingPairs>
  <TitlesOfParts>
    <vt:vector size="20" baseType="lpstr">
      <vt:lpstr>.Lucida Grande UI Regular</vt:lpstr>
      <vt:lpstr>Aptos</vt:lpstr>
      <vt:lpstr>Arial</vt:lpstr>
      <vt:lpstr>Avenir Book</vt:lpstr>
      <vt:lpstr>Avenir Next </vt:lpstr>
      <vt:lpstr>Avenir Next LT Pro</vt:lpstr>
      <vt:lpstr>Calibri</vt:lpstr>
      <vt:lpstr>Century Gothic</vt:lpstr>
      <vt:lpstr>Courier New</vt:lpstr>
      <vt:lpstr>System Font Regular</vt:lpstr>
      <vt:lpstr>Times</vt:lpstr>
      <vt:lpstr>Office Theme</vt:lpstr>
      <vt:lpstr>PowerPoint Presentation</vt:lpstr>
      <vt:lpstr>PowerPoint Presentation</vt:lpstr>
      <vt:lpstr>PrEP Navigation: Challenges</vt:lpstr>
      <vt:lpstr>Best Practices: Anticipating Access and Adherence-related barriers </vt:lpstr>
      <vt:lpstr>Peer PrEP Specialist Clinic: Higher Oral PrEP Care Retention vs. Medical Clinic (IAPAC 2023) </vt:lpstr>
      <vt:lpstr>Best practices for screening and linkages </vt:lpstr>
      <vt:lpstr>Adherence Monitoring </vt:lpstr>
      <vt:lpstr>Conclusion and Program Recommendations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Williams</dc:creator>
  <cp:lastModifiedBy>Loubriel, Juan Carlos (He/Him/His)</cp:lastModifiedBy>
  <cp:revision>4</cp:revision>
  <dcterms:created xsi:type="dcterms:W3CDTF">2021-10-25T13:57:04Z</dcterms:created>
  <dcterms:modified xsi:type="dcterms:W3CDTF">2024-08-21T20:51:54Z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7b932bce-d9d0-4de0-a5c7-2cd7e3708d00</vt:lpwstr>
  </property>
  <property fmtid="{D5CDD505-2E9C-101B-9397-08002B2CF9AE}" pid="3" name="MSIP_Label_83c2a197-7054-49c1-9b80-d6f851a976cc_Enabled">
    <vt:lpwstr>true</vt:lpwstr>
  </property>
  <property fmtid="{D5CDD505-2E9C-101B-9397-08002B2CF9AE}" pid="4" name="MSIP_Label_83c2a197-7054-49c1-9b80-d6f851a976cc_SetDate">
    <vt:lpwstr>2022-11-14T15:35:18Z</vt:lpwstr>
  </property>
  <property fmtid="{D5CDD505-2E9C-101B-9397-08002B2CF9AE}" pid="5" name="MSIP_Label_83c2a197-7054-49c1-9b80-d6f851a976cc_Method">
    <vt:lpwstr>Standard</vt:lpwstr>
  </property>
  <property fmtid="{D5CDD505-2E9C-101B-9397-08002B2CF9AE}" pid="6" name="MSIP_Label_83c2a197-7054-49c1-9b80-d6f851a976cc_Name">
    <vt:lpwstr>Normal Use Label 3of3</vt:lpwstr>
  </property>
  <property fmtid="{D5CDD505-2E9C-101B-9397-08002B2CF9AE}" pid="7" name="MSIP_Label_83c2a197-7054-49c1-9b80-d6f851a976cc_SiteId">
    <vt:lpwstr>d79579d1-23da-4210-8998-d224af2e9ac3</vt:lpwstr>
  </property>
  <property fmtid="{D5CDD505-2E9C-101B-9397-08002B2CF9AE}" pid="8" name="MSIP_Label_83c2a197-7054-49c1-9b80-d6f851a976cc_ActionId">
    <vt:lpwstr>875793f9-9b88-40b7-987c-a59b600ab07a</vt:lpwstr>
  </property>
  <property fmtid="{D5CDD505-2E9C-101B-9397-08002B2CF9AE}" pid="9" name="MSIP_Label_83c2a197-7054-49c1-9b80-d6f851a976cc_ContentBits">
    <vt:lpwstr>0</vt:lpwstr>
  </property>
  <property fmtid="{D5CDD505-2E9C-101B-9397-08002B2CF9AE}" pid="10" name="MediaServiceImageTags">
    <vt:lpwstr/>
  </property>
  <property fmtid="{D5CDD505-2E9C-101B-9397-08002B2CF9AE}" pid="11" name="SlidoAppVersion">
    <vt:lpwstr>1.9.1.5104</vt:lpwstr>
  </property>
  <property fmtid="{D5CDD505-2E9C-101B-9397-08002B2CF9AE}" pid="12" name="ContentTypeId">
    <vt:lpwstr>0x010100D25265440342644D81C933CEE9429D56</vt:lpwstr>
  </property>
</Properties>
</file>