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1"/>
    <p:sldMasterId id="2147483697" r:id="rId2"/>
  </p:sldMasterIdLst>
  <p:notesMasterIdLst>
    <p:notesMasterId r:id="rId31"/>
  </p:notesMasterIdLst>
  <p:sldIdLst>
    <p:sldId id="368" r:id="rId3"/>
    <p:sldId id="331" r:id="rId4"/>
    <p:sldId id="291" r:id="rId5"/>
    <p:sldId id="406" r:id="rId6"/>
    <p:sldId id="1002" r:id="rId7"/>
    <p:sldId id="405" r:id="rId8"/>
    <p:sldId id="402" r:id="rId9"/>
    <p:sldId id="1009" r:id="rId10"/>
    <p:sldId id="336" r:id="rId11"/>
    <p:sldId id="292" r:id="rId12"/>
    <p:sldId id="447" r:id="rId13"/>
    <p:sldId id="285" r:id="rId14"/>
    <p:sldId id="314" r:id="rId15"/>
    <p:sldId id="324" r:id="rId16"/>
    <p:sldId id="417" r:id="rId17"/>
    <p:sldId id="310" r:id="rId18"/>
    <p:sldId id="1034" r:id="rId19"/>
    <p:sldId id="1028" r:id="rId20"/>
    <p:sldId id="371" r:id="rId21"/>
    <p:sldId id="1031" r:id="rId22"/>
    <p:sldId id="1036" r:id="rId23"/>
    <p:sldId id="1032" r:id="rId24"/>
    <p:sldId id="357" r:id="rId25"/>
    <p:sldId id="293" r:id="rId26"/>
    <p:sldId id="1022" r:id="rId27"/>
    <p:sldId id="1027" r:id="rId28"/>
    <p:sldId id="413" r:id="rId29"/>
    <p:sldId id="355" r:id="rId30"/>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DB6B55-163C-421B-B5AA-13DE8ECFAE5A}">
          <p14:sldIdLst>
            <p14:sldId id="368"/>
            <p14:sldId id="331"/>
            <p14:sldId id="291"/>
            <p14:sldId id="406"/>
            <p14:sldId id="1002"/>
            <p14:sldId id="405"/>
            <p14:sldId id="402"/>
            <p14:sldId id="1009"/>
            <p14:sldId id="336"/>
            <p14:sldId id="292"/>
            <p14:sldId id="447"/>
            <p14:sldId id="285"/>
            <p14:sldId id="314"/>
            <p14:sldId id="324"/>
            <p14:sldId id="417"/>
            <p14:sldId id="310"/>
            <p14:sldId id="1034"/>
            <p14:sldId id="1028"/>
            <p14:sldId id="371"/>
            <p14:sldId id="1031"/>
            <p14:sldId id="1036"/>
            <p14:sldId id="1032"/>
            <p14:sldId id="357"/>
            <p14:sldId id="293"/>
            <p14:sldId id="1022"/>
            <p14:sldId id="1027"/>
            <p14:sldId id="413"/>
            <p14:sldId id="355"/>
          </p14:sldIdLst>
        </p14:section>
        <p14:section name="Untitled Section" id="{F45C554E-9F1A-46EE-AC5B-18582242CF4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nsha Hall" initials="AH" lastIdx="6" clrIdx="0">
    <p:extLst>
      <p:ext uri="{19B8F6BF-5375-455C-9EA6-DF929625EA0E}">
        <p15:presenceInfo xmlns:p15="http://schemas.microsoft.com/office/powerpoint/2012/main" userId="44d90efbe288220f" providerId="Windows Live"/>
      </p:ext>
    </p:extLst>
  </p:cmAuthor>
  <p:cmAuthor id="2" name="Johnson, Shavar" initials="JS" lastIdx="9" clrIdx="1">
    <p:extLst>
      <p:ext uri="{19B8F6BF-5375-455C-9EA6-DF929625EA0E}">
        <p15:presenceInfo xmlns:p15="http://schemas.microsoft.com/office/powerpoint/2012/main" userId="S::Shavar.Johnson@ucsf.edu::cab75fa9-c0b2-40b0-a244-f168aab04113" providerId="AD"/>
      </p:ext>
    </p:extLst>
  </p:cmAuthor>
  <p:cmAuthor id="3" name="Carnes, Neal (CDC/DDID/NCHHSTP/DHPIRS)" initials="CN(" lastIdx="1" clrIdx="2">
    <p:extLst>
      <p:ext uri="{19B8F6BF-5375-455C-9EA6-DF929625EA0E}">
        <p15:presenceInfo xmlns:p15="http://schemas.microsoft.com/office/powerpoint/2012/main" userId="S::mwi2@cdc.gov::7efd7502-f958-44b6-a5fe-22f822bd5cd3" providerId="AD"/>
      </p:ext>
    </p:extLst>
  </p:cmAuthor>
  <p:cmAuthor id="4" name="Jeffries, William (Billy) (CDC/DDID/NCHHSTP/DHPIRS)" initials="JW((" lastIdx="5" clrIdx="3">
    <p:extLst>
      <p:ext uri="{19B8F6BF-5375-455C-9EA6-DF929625EA0E}">
        <p15:presenceInfo xmlns:p15="http://schemas.microsoft.com/office/powerpoint/2012/main" userId="S::hyc8@cdc.gov::180db7f0-799b-4f98-8fee-8155658b78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0000"/>
    <a:srgbClr val="92D050"/>
    <a:srgbClr val="00357E"/>
    <a:srgbClr val="FFC000"/>
    <a:srgbClr val="38424B"/>
    <a:srgbClr val="FFFF66"/>
    <a:srgbClr val="000000"/>
    <a:srgbClr val="765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353" autoAdjust="0"/>
    <p:restoredTop sz="92913" autoAdjust="0"/>
  </p:normalViewPr>
  <p:slideViewPr>
    <p:cSldViewPr snapToGrid="0">
      <p:cViewPr varScale="1">
        <p:scale>
          <a:sx n="67" d="100"/>
          <a:sy n="67" d="100"/>
        </p:scale>
        <p:origin x="72" y="252"/>
      </p:cViewPr>
      <p:guideLst/>
    </p:cSldViewPr>
  </p:slideViewPr>
  <p:outlineViewPr>
    <p:cViewPr>
      <p:scale>
        <a:sx n="33" d="100"/>
        <a:sy n="33" d="100"/>
      </p:scale>
      <p:origin x="0" y="-8880"/>
    </p:cViewPr>
  </p:outlineViewPr>
  <p:notesTextViewPr>
    <p:cViewPr>
      <p:scale>
        <a:sx n="125" d="100"/>
        <a:sy n="125" d="100"/>
      </p:scale>
      <p:origin x="0" y="0"/>
    </p:cViewPr>
  </p:notesTextViewPr>
  <p:sorterViewPr>
    <p:cViewPr>
      <p:scale>
        <a:sx n="125" d="100"/>
        <a:sy n="125" d="100"/>
      </p:scale>
      <p:origin x="0" y="-1458"/>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0"/>
          </a:xfrm>
          <a:prstGeom prst="rect">
            <a:avLst/>
          </a:prstGeom>
        </p:spPr>
        <p:txBody>
          <a:bodyPr vert="horz" lIns="93174" tIns="46586" rIns="93174" bIns="46586" rtlCol="0"/>
          <a:lstStyle>
            <a:lvl1pPr algn="l">
              <a:defRPr sz="1200"/>
            </a:lvl1pPr>
          </a:lstStyle>
          <a:p>
            <a:endParaRPr lang="en-US" dirty="0"/>
          </a:p>
        </p:txBody>
      </p:sp>
      <p:sp>
        <p:nvSpPr>
          <p:cNvPr id="3" name="Date Placeholder 2"/>
          <p:cNvSpPr>
            <a:spLocks noGrp="1"/>
          </p:cNvSpPr>
          <p:nvPr>
            <p:ph type="dt" idx="1"/>
          </p:nvPr>
        </p:nvSpPr>
        <p:spPr>
          <a:xfrm>
            <a:off x="3884613" y="0"/>
            <a:ext cx="2971800" cy="467310"/>
          </a:xfrm>
          <a:prstGeom prst="rect">
            <a:avLst/>
          </a:prstGeom>
        </p:spPr>
        <p:txBody>
          <a:bodyPr vert="horz" lIns="93174" tIns="46586" rIns="93174" bIns="46586" rtlCol="0"/>
          <a:lstStyle>
            <a:lvl1pPr algn="r">
              <a:defRPr sz="1200"/>
            </a:lvl1pPr>
          </a:lstStyle>
          <a:p>
            <a:fld id="{F8049936-55BB-9D42-B701-6289B567211B}" type="datetimeFigureOut">
              <a:rPr lang="en-US" smtClean="0"/>
              <a:t>6/28/2021</a:t>
            </a:fld>
            <a:endParaRPr lang="en-US" dirty="0"/>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3174" tIns="46586" rIns="93174" bIns="46586" rtlCol="0" anchor="ctr"/>
          <a:lstStyle/>
          <a:p>
            <a:endParaRPr lang="en-US" dirty="0"/>
          </a:p>
        </p:txBody>
      </p:sp>
      <p:sp>
        <p:nvSpPr>
          <p:cNvPr id="5" name="Notes Placeholder 4"/>
          <p:cNvSpPr>
            <a:spLocks noGrp="1"/>
          </p:cNvSpPr>
          <p:nvPr>
            <p:ph type="body" sz="quarter" idx="3"/>
          </p:nvPr>
        </p:nvSpPr>
        <p:spPr>
          <a:xfrm>
            <a:off x="685800" y="4482298"/>
            <a:ext cx="5486400" cy="3667333"/>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09"/>
          </a:xfrm>
          <a:prstGeom prst="rect">
            <a:avLst/>
          </a:prstGeom>
        </p:spPr>
        <p:txBody>
          <a:bodyPr vert="horz" lIns="93174" tIns="46586" rIns="93174"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4"/>
            <a:ext cx="2971800" cy="467309"/>
          </a:xfrm>
          <a:prstGeom prst="rect">
            <a:avLst/>
          </a:prstGeom>
        </p:spPr>
        <p:txBody>
          <a:bodyPr vert="horz" lIns="93174" tIns="46586" rIns="93174" bIns="46586" rtlCol="0" anchor="b"/>
          <a:lstStyle>
            <a:lvl1pPr algn="r">
              <a:defRPr sz="1200"/>
            </a:lvl1pPr>
          </a:lstStyle>
          <a:p>
            <a:fld id="{880A1B94-810B-3A47-8C73-CA420A0FD07E}" type="slidenum">
              <a:rPr lang="en-US" smtClean="0"/>
              <a:t>‹#›</a:t>
            </a:fld>
            <a:endParaRPr lang="en-US" dirty="0"/>
          </a:p>
        </p:txBody>
      </p:sp>
    </p:spTree>
    <p:extLst>
      <p:ext uri="{BB962C8B-B14F-4D97-AF65-F5344CB8AC3E}">
        <p14:creationId xmlns:p14="http://schemas.microsoft.com/office/powerpoint/2010/main" val="284647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otivationalinterviewing.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erriweather" panose="00000500000000000000" pitchFamily="2" charset="0"/>
                <a:hlinkClick r:id="rId3"/>
              </a:rPr>
              <a:t>http://www.motivationalinterviewing.org/</a:t>
            </a:r>
            <a:endParaRPr lang="en-US" sz="1200" dirty="0">
              <a:latin typeface="Merriweather" panose="00000500000000000000" pitchFamily="2" charset="0"/>
            </a:endParaRPr>
          </a:p>
          <a:p>
            <a:r>
              <a:rPr lang="en-US" dirty="0"/>
              <a:t> get reference from the creators of MI</a:t>
            </a:r>
          </a:p>
        </p:txBody>
      </p:sp>
      <p:sp>
        <p:nvSpPr>
          <p:cNvPr id="4" name="Slide Number Placeholder 3"/>
          <p:cNvSpPr>
            <a:spLocks noGrp="1"/>
          </p:cNvSpPr>
          <p:nvPr>
            <p:ph type="sldNum" sz="quarter" idx="5"/>
          </p:nvPr>
        </p:nvSpPr>
        <p:spPr/>
        <p:txBody>
          <a:bodyPr/>
          <a:lstStyle/>
          <a:p>
            <a:pPr defTabSz="931735">
              <a:defRPr/>
            </a:pPr>
            <a:fld id="{880A1B94-810B-3A47-8C73-CA420A0FD07E}" type="slidenum">
              <a:rPr lang="en-US">
                <a:solidFill>
                  <a:prstClr val="black"/>
                </a:solidFill>
                <a:latin typeface="Calibri" panose="020F0502020204030204"/>
              </a:rPr>
              <a:pPr defTabSz="931735">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35354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1000" indent="-381000">
              <a:buNone/>
            </a:pPr>
            <a:r>
              <a:rPr lang="en-US" alt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(They bring the motivation; you bring the interview</a:t>
            </a:r>
            <a:r>
              <a:rPr lang="en-US" alt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altLang="en-US" sz="12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dirty="0"/>
              <a:t>The underlying “spirit” (or philosophy) of MI is even more important than the skills. While you are an expert in health care, your client is an expert in his or her own life. </a:t>
            </a:r>
            <a:r>
              <a:rPr lang="en-US" altLang="en-US" sz="14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A genuine belief we (as providers) carry with as we work with clients.</a:t>
            </a:r>
            <a:endParaRPr lang="en-US" altLang="en-US" sz="1400" dirty="0">
              <a:solidFill>
                <a:schemeClr val="accent6"/>
              </a:solidFill>
              <a:latin typeface="Open Sans" panose="020B0606030504020204" pitchFamily="34" charset="0"/>
              <a:ea typeface="Open Sans" panose="020B0606030504020204" pitchFamily="34" charset="0"/>
              <a:cs typeface="Open Sans" panose="020B0606030504020204" pitchFamily="34" charset="0"/>
            </a:endParaRPr>
          </a:p>
          <a:p>
            <a:pPr marL="739775" indent="-392113">
              <a:buFont typeface="+mj-lt"/>
              <a:buAutoNum type="arabicPeriod"/>
            </a:pPr>
            <a:r>
              <a:rPr lang="en-US" alt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Intrinsically, people truly want to be healthy and whole.</a:t>
            </a:r>
          </a:p>
          <a:p>
            <a:pPr marL="739775" indent="-392113">
              <a:buFont typeface="+mj-lt"/>
              <a:buAutoNum type="arabicPeriod"/>
            </a:pPr>
            <a:r>
              <a:rPr lang="en-US" alt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People usually know what is best for them.                                        </a:t>
            </a:r>
          </a:p>
          <a:p>
            <a:pPr marL="739775" indent="-392113">
              <a:buFont typeface="+mj-lt"/>
              <a:buAutoNum type="arabicPeriod"/>
            </a:pPr>
            <a:r>
              <a:rPr lang="en-US" alt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Our job is to </a:t>
            </a:r>
            <a:r>
              <a:rPr lang="en-US" alt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draw out</a:t>
            </a:r>
            <a:r>
              <a:rPr lang="en-US" alt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their REASONS and MOTIVATIONS for making a change and help them decide for themselves how they can go about it successfully. </a:t>
            </a:r>
          </a:p>
          <a:p>
            <a:pPr marL="381000" indent="-381000">
              <a:buNone/>
            </a:pPr>
            <a:endParaRPr lang="en-US" alt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81000" indent="-381000">
              <a:buNone/>
            </a:pPr>
            <a:r>
              <a:rPr lang="en-US" alt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(They bring the motivation; you bring the interview</a:t>
            </a:r>
            <a:r>
              <a:rPr lang="en-US" alt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altLang="en-US" sz="1200" dirty="0">
              <a:latin typeface="Open Sans" panose="020B0606030504020204" pitchFamily="34" charset="0"/>
              <a:ea typeface="Open Sans" panose="020B0606030504020204" pitchFamily="34" charset="0"/>
              <a:cs typeface="Open Sans" panose="020B0606030504020204" pitchFamily="34" charset="0"/>
            </a:endParaRPr>
          </a:p>
          <a:p>
            <a:endParaRPr lang="en-US" dirty="0"/>
          </a:p>
          <a:p>
            <a:endParaRPr lang="en-US" dirty="0"/>
          </a:p>
          <a:p>
            <a:r>
              <a:rPr lang="en-US" dirty="0"/>
              <a:t>Way of being with clients; encompasses respect for each client.</a:t>
            </a:r>
          </a:p>
          <a:p>
            <a:r>
              <a:rPr lang="en-US" dirty="0"/>
              <a:t>Four inter-related elements: </a:t>
            </a:r>
            <a:r>
              <a:rPr lang="en-US" i="1" dirty="0"/>
              <a:t>Acceptance, Partnership, Compassion, Evocation.</a:t>
            </a:r>
          </a:p>
          <a:p>
            <a:r>
              <a:rPr lang="en-US" dirty="0"/>
              <a:t>Each element has behavioral components.</a:t>
            </a:r>
          </a:p>
          <a:p>
            <a:endParaRPr lang="en-US" dirty="0"/>
          </a:p>
          <a:p>
            <a:r>
              <a:rPr lang="en-US" b="1" u="sng" dirty="0"/>
              <a:t>PARTNERSHIP</a:t>
            </a:r>
          </a:p>
          <a:p>
            <a:pPr marL="183394" lvl="0" indent="-174708">
              <a:spcBef>
                <a:spcPts val="408"/>
              </a:spcBef>
              <a:buFont typeface="Arial"/>
              <a:buChar char="•"/>
              <a:defRPr sz="1800"/>
            </a:pPr>
            <a:r>
              <a:rPr lang="en-US" dirty="0">
                <a:ea typeface="Calibri"/>
                <a:cs typeface="Calibri"/>
                <a:sym typeface="Calibri"/>
              </a:rPr>
              <a:t>MI is a partnership; Not something done by an expert to a passive recipient. Not “to” or “on” someone. </a:t>
            </a:r>
          </a:p>
          <a:p>
            <a:pPr marL="183394" lvl="0" indent="-174708">
              <a:spcBef>
                <a:spcPts val="408"/>
              </a:spcBef>
              <a:buFont typeface="Arial"/>
              <a:buChar char="•"/>
              <a:defRPr sz="1800"/>
            </a:pPr>
            <a:r>
              <a:rPr lang="en-US" dirty="0">
                <a:ea typeface="Calibri"/>
                <a:cs typeface="Calibri"/>
                <a:sym typeface="Calibri"/>
              </a:rPr>
              <a:t>MI is an active collaboration between experts. It is “with” someone. </a:t>
            </a:r>
            <a:endParaRPr lang="en-US" b="1" dirty="0">
              <a:ea typeface="Calibri"/>
              <a:cs typeface="Calibri"/>
              <a:sym typeface="Calibri"/>
            </a:endParaRPr>
          </a:p>
          <a:p>
            <a:pPr marL="183394" lvl="0" indent="-174708">
              <a:spcBef>
                <a:spcPts val="408"/>
              </a:spcBef>
              <a:buFont typeface="Arial"/>
              <a:buChar char="•"/>
              <a:defRPr sz="1800"/>
            </a:pPr>
            <a:r>
              <a:rPr lang="en-US" dirty="0">
                <a:ea typeface="Calibri"/>
                <a:cs typeface="Calibri"/>
                <a:sym typeface="Calibri"/>
              </a:rPr>
              <a:t>You know you are in partnership or collaboration with someone when it feels like you are dancing together rather then wrestling.</a:t>
            </a:r>
          </a:p>
          <a:p>
            <a:pPr marL="8686" lvl="0" indent="0">
              <a:spcBef>
                <a:spcPts val="408"/>
              </a:spcBef>
              <a:buFont typeface="Arial"/>
              <a:buNone/>
              <a:defRPr sz="1800"/>
            </a:pPr>
            <a:endParaRPr lang="en-US" dirty="0">
              <a:ea typeface="Calibri"/>
              <a:cs typeface="Calibri"/>
              <a:sym typeface="Calibri"/>
            </a:endParaRPr>
          </a:p>
          <a:p>
            <a:pPr marL="8686" lvl="0" indent="0">
              <a:spcBef>
                <a:spcPts val="408"/>
              </a:spcBef>
              <a:buFont typeface="Arial"/>
              <a:buNone/>
              <a:defRPr sz="1800"/>
            </a:pPr>
            <a:r>
              <a:rPr lang="en-US" b="1" u="sng" dirty="0">
                <a:ea typeface="Calibri"/>
                <a:cs typeface="Calibri"/>
                <a:sym typeface="Calibri"/>
              </a:rPr>
              <a:t>ACCEPTANCE</a:t>
            </a:r>
          </a:p>
          <a:p>
            <a:pPr marL="8686" lvl="0" indent="0">
              <a:spcBef>
                <a:spcPts val="408"/>
              </a:spcBef>
              <a:buFont typeface="Arial"/>
              <a:buNone/>
              <a:defRPr sz="1800"/>
            </a:pPr>
            <a:r>
              <a:rPr lang="en-US" alt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Provide options whenever possible and accept that client has the right to choose NOT to change</a:t>
            </a:r>
            <a:endParaRPr lang="en-US" dirty="0">
              <a:ea typeface="Calibri"/>
              <a:cs typeface="Calibri"/>
              <a:sym typeface="Calibri"/>
            </a:endParaRPr>
          </a:p>
          <a:p>
            <a:pPr marL="183394" lvl="0" indent="-174708">
              <a:spcBef>
                <a:spcPts val="408"/>
              </a:spcBef>
              <a:buFont typeface="Arial"/>
              <a:buChar char="•"/>
              <a:defRPr sz="1800"/>
            </a:pPr>
            <a:endParaRPr lang="en-US" sz="2800" b="1" u="sng" dirty="0">
              <a:cs typeface="Calibri"/>
              <a:sym typeface="Calibri"/>
            </a:endParaRPr>
          </a:p>
          <a:p>
            <a:pPr marL="8686" lvl="0" indent="0">
              <a:spcBef>
                <a:spcPts val="408"/>
              </a:spcBef>
              <a:buFont typeface="Arial"/>
              <a:buNone/>
              <a:defRPr sz="1800"/>
            </a:pPr>
            <a:r>
              <a:rPr lang="en-US" sz="2800" b="1" u="sng" dirty="0"/>
              <a:t>COMPASSION</a:t>
            </a:r>
          </a:p>
          <a:p>
            <a:pPr marL="8686" lvl="0" indent="0">
              <a:spcBef>
                <a:spcPts val="408"/>
              </a:spcBef>
              <a:buFont typeface="Arial"/>
              <a:buNone/>
              <a:defRPr sz="1800"/>
            </a:pPr>
            <a:r>
              <a:rPr lang="en-US" sz="2800" dirty="0"/>
              <a:t> is a deliberate commitment to pursue the welfare and best interest of the other.  </a:t>
            </a:r>
            <a:r>
              <a:rPr lang="en-US" dirty="0"/>
              <a:t>To give priority to the other’s needs and to actively promote the other’s welfare</a:t>
            </a:r>
            <a:endParaRPr lang="en-US" i="1" dirty="0"/>
          </a:p>
          <a:p>
            <a:endParaRPr lang="en-US" dirty="0"/>
          </a:p>
          <a:p>
            <a:r>
              <a:rPr lang="en-US" b="1" u="sng" dirty="0"/>
              <a:t>EVOCATION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Merriweather" panose="00000500000000000000" pitchFamily="2" charset="0"/>
              </a:rPr>
              <a:t>Drawing out the client’s own desire and reasons for change before </a:t>
            </a:r>
            <a:r>
              <a:rPr lang="en-US" altLang="en-US" sz="1200" i="1" dirty="0">
                <a:latin typeface="Merriweather" panose="00000500000000000000" pitchFamily="2" charset="0"/>
              </a:rPr>
              <a:t>educating</a:t>
            </a:r>
            <a:r>
              <a:rPr lang="en-US" altLang="en-US" sz="1200" dirty="0">
                <a:latin typeface="Merriweather" panose="00000500000000000000" pitchFamily="2" charset="0"/>
              </a:rPr>
              <a:t> and </a:t>
            </a:r>
            <a:r>
              <a:rPr lang="en-US" altLang="en-US" sz="1200" i="1" dirty="0">
                <a:latin typeface="Merriweather" panose="00000500000000000000" pitchFamily="2" charset="0"/>
              </a:rPr>
              <a:t>advocating</a:t>
            </a:r>
            <a:r>
              <a:rPr lang="en-US" altLang="en-US" sz="1200" dirty="0">
                <a:latin typeface="Merriweather" panose="00000500000000000000" pitchFamily="2" charset="0"/>
              </a:rPr>
              <a:t> for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Merriweather" panose="00000500000000000000" pitchFamily="2"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 A C E </a:t>
            </a:r>
          </a:p>
          <a:p>
            <a:pPr marL="0" marR="0">
              <a:lnSpc>
                <a:spcPct val="107000"/>
              </a:lnSpc>
              <a:spcBef>
                <a:spcPts val="0"/>
              </a:spcBef>
              <a:spcAft>
                <a:spcPts val="80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 PARTNERSHIP </a:t>
            </a:r>
            <a:r>
              <a:rPr lang="en-US" sz="1800" dirty="0">
                <a:effectLst/>
                <a:latin typeface="Calibri" panose="020F0502020204030204" pitchFamily="34" charset="0"/>
                <a:ea typeface="Calibri" panose="020F0502020204030204" pitchFamily="34" charset="0"/>
                <a:cs typeface="Times New Roman" panose="02020603050405020304" pitchFamily="18" charset="0"/>
              </a:rPr>
              <a:t>- Collaboration means working in partnership with the client. We don’t MI people; rather, we use MI with people.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 AUTONOMY/ACCEPTANCE </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general, if people think that they are making changes for their own reasons, they are more likely to maintain new behaviors. The opposite of autonomy support is to make people do things, to coerce and control.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 COMPASSION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actively promote the other’s welfare, to give priority to the other’s needs. An awareness of what is of benefit to the client.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 EVOCATION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resources for change and motivation are presumed to reside within the individual. We want our clients in an active-speaking role, rather than in a passive listening role.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Merriweather" panose="00000500000000000000" pitchFamily="2" charset="0"/>
            </a:endParaRPr>
          </a:p>
          <a:p>
            <a:endParaRPr lang="en-US" dirty="0"/>
          </a:p>
        </p:txBody>
      </p:sp>
      <p:sp>
        <p:nvSpPr>
          <p:cNvPr id="4" name="Slide Number Placeholder 3"/>
          <p:cNvSpPr>
            <a:spLocks noGrp="1"/>
          </p:cNvSpPr>
          <p:nvPr>
            <p:ph type="sldNum" sz="quarter" idx="5"/>
          </p:nvPr>
        </p:nvSpPr>
        <p:spPr/>
        <p:txBody>
          <a:bodyPr/>
          <a:lstStyle/>
          <a:p>
            <a:fld id="{880A1B94-810B-3A47-8C73-CA420A0FD07E}" type="slidenum">
              <a:rPr lang="en-US" smtClean="0"/>
              <a:t>10</a:t>
            </a:fld>
            <a:endParaRPr lang="en-US" dirty="0"/>
          </a:p>
        </p:txBody>
      </p:sp>
    </p:spTree>
    <p:extLst>
      <p:ext uri="{BB962C8B-B14F-4D97-AF65-F5344CB8AC3E}">
        <p14:creationId xmlns:p14="http://schemas.microsoft.com/office/powerpoint/2010/main" val="741468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underlying “spirit” (or philosophy) of MI is even more important than the skills. While you are an expert in health care, your client is an expert in his or her own life. </a:t>
            </a:r>
          </a:p>
        </p:txBody>
      </p:sp>
      <p:sp>
        <p:nvSpPr>
          <p:cNvPr id="4" name="Slide Number Placeholder 3"/>
          <p:cNvSpPr>
            <a:spLocks noGrp="1"/>
          </p:cNvSpPr>
          <p:nvPr>
            <p:ph type="sldNum" sz="quarter" idx="5"/>
          </p:nvPr>
        </p:nvSpPr>
        <p:spPr/>
        <p:txBody>
          <a:bodyPr/>
          <a:lstStyle/>
          <a:p>
            <a:fld id="{880A1B94-810B-3A47-8C73-CA420A0FD07E}" type="slidenum">
              <a:rPr lang="en-US" smtClean="0"/>
              <a:t>11</a:t>
            </a:fld>
            <a:endParaRPr lang="en-US" dirty="0"/>
          </a:p>
        </p:txBody>
      </p:sp>
    </p:spTree>
    <p:extLst>
      <p:ext uri="{BB962C8B-B14F-4D97-AF65-F5344CB8AC3E}">
        <p14:creationId xmlns:p14="http://schemas.microsoft.com/office/powerpoint/2010/main" val="3386144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pPr marL="665749" lvl="1" indent="-220850" algn="ctr"/>
            <a:r>
              <a:rPr lang="en-US" altLang="en-US" dirty="0"/>
              <a:t>SLIDE</a:t>
            </a:r>
          </a:p>
          <a:p>
            <a:pPr marL="665749" lvl="1" indent="-220850" algn="ctr"/>
            <a:endParaRPr lang="en-US" altLang="en-US" b="1" dirty="0"/>
          </a:p>
          <a:p>
            <a:pPr marL="665749" lvl="1" indent="-220850"/>
            <a:r>
              <a:rPr lang="en-US" altLang="en-US" dirty="0"/>
              <a:t>Introduce a different and more effective way to go about it…attending to the person’s ambivalence.  Talk about how ambivalence is an important concept when it comes to change.  It is normal and to be expected.  Everyone goes through a period of ambivalence before making a difficult change.  We need to let people explore BOTH sides of the ambivalence and listen to the “negative” side or difficult side of change before they will lower their guard and explore the positive side of change.  They need to know we “hear” and understand the reasons it is </a:t>
            </a:r>
            <a:r>
              <a:rPr lang="en-US" altLang="en-US" i="1" dirty="0"/>
              <a:t>difficult</a:t>
            </a:r>
            <a:r>
              <a:rPr lang="en-US" altLang="en-US" dirty="0"/>
              <a:t> to change as well as the reasons it might be good.  </a:t>
            </a:r>
          </a:p>
          <a:p>
            <a:pPr marL="665749" lvl="1" indent="-220850"/>
            <a:endParaRPr lang="en-US" altLang="en-US" dirty="0"/>
          </a:p>
          <a:p>
            <a:pPr marL="665749" lvl="1" indent="-220850"/>
            <a:r>
              <a:rPr lang="en-US" altLang="en-US" dirty="0"/>
              <a:t>[Trainer note:  It is helpful to use the analogy of a see-saw or a judicial scale and discuss how we listen first to one side of the scale, which encompasses the reasons they are stuck or are </a:t>
            </a:r>
            <a:r>
              <a:rPr lang="en-US" altLang="en-US" i="1" dirty="0"/>
              <a:t>concerned</a:t>
            </a:r>
            <a:r>
              <a:rPr lang="en-US" altLang="en-US" dirty="0"/>
              <a:t> about changing.  This will often be offered by the client without our even having to evoke it.  Then, we spend MORE time evoking and exploring the other side of the scale or see saw; the reasons why the client may </a:t>
            </a:r>
            <a:r>
              <a:rPr lang="en-US" altLang="en-US" i="1" dirty="0"/>
              <a:t>want</a:t>
            </a:r>
            <a:r>
              <a:rPr lang="en-US" altLang="en-US" dirty="0"/>
              <a:t> to change or the DOWN SIDE to staying the same.  The weight is ideally placed on the pro-change side of the discussion while we still honor the difficulties and concerns around making a change.  </a:t>
            </a:r>
          </a:p>
        </p:txBody>
      </p:sp>
      <p:sp>
        <p:nvSpPr>
          <p:cNvPr id="4" name="Header Placeholder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126201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3204090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160888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Motivational Interviewing: An Overview</a:t>
            </a:r>
          </a:p>
        </p:txBody>
      </p:sp>
      <p:sp>
        <p:nvSpPr>
          <p:cNvPr id="5" name="Slide Number Placeholder 4"/>
          <p:cNvSpPr>
            <a:spLocks noGrp="1"/>
          </p:cNvSpPr>
          <p:nvPr>
            <p:ph type="sldNum" sz="quarter" idx="5"/>
          </p:nvPr>
        </p:nvSpPr>
        <p:spPr/>
        <p:txBody>
          <a:bodyPr/>
          <a:lstStyle/>
          <a:p>
            <a:fld id="{242FA8D0-7E21-497F-82DE-DE03629C5ACF}" type="slidenum">
              <a:rPr lang="en-US" smtClean="0"/>
              <a:t>16</a:t>
            </a:fld>
            <a:endParaRPr lang="en-US" dirty="0"/>
          </a:p>
        </p:txBody>
      </p:sp>
    </p:spTree>
    <p:extLst>
      <p:ext uri="{BB962C8B-B14F-4D97-AF65-F5344CB8AC3E}">
        <p14:creationId xmlns:p14="http://schemas.microsoft.com/office/powerpoint/2010/main" val="964782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SAY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500"/>
              </a:spcBef>
              <a:spcAft>
                <a:spcPts val="500"/>
              </a:spcAft>
            </a:pPr>
            <a:r>
              <a:rPr lang="en-US" sz="1200" i="0" dirty="0">
                <a:effectLst/>
                <a:latin typeface="Times New Roman" panose="02020603050405020304" pitchFamily="18" charset="0"/>
                <a:ea typeface="Batang" panose="02030600000101010101" pitchFamily="18" charset="-127"/>
                <a:cs typeface="Arial" panose="020B0604020202020204" pitchFamily="34" charset="0"/>
              </a:rPr>
              <a:t>We reviewed OARS in the pre-course work, and you’ll need your OARS for the next exercise. </a:t>
            </a:r>
            <a:endParaRPr lang="en-US" sz="1200" i="0" dirty="0">
              <a:effectLst/>
              <a:latin typeface="Batang" panose="02030600000101010101" pitchFamily="18" charset="-127"/>
              <a:ea typeface="Batang" panose="02030600000101010101" pitchFamily="18" charset="-127"/>
              <a:cs typeface="Arial" panose="020B0604020202020204" pitchFamily="34" charset="0"/>
            </a:endParaRPr>
          </a:p>
          <a:p>
            <a:pPr marL="0" marR="0">
              <a:spcBef>
                <a:spcPts val="500"/>
              </a:spcBef>
              <a:spcAft>
                <a:spcPts val="500"/>
              </a:spcAft>
            </a:pPr>
            <a:r>
              <a:rPr lang="en-US" sz="1200" i="0" dirty="0">
                <a:solidFill>
                  <a:srgbClr val="000000"/>
                </a:solidFill>
                <a:effectLst/>
                <a:latin typeface="Times New Roman" panose="02020603050405020304" pitchFamily="18" charset="0"/>
                <a:ea typeface="Batang" panose="02030600000101010101" pitchFamily="18" charset="-127"/>
                <a:cs typeface="Arial" panose="020B0604020202020204" pitchFamily="34" charset="0"/>
              </a:rPr>
              <a:t>Remember: </a:t>
            </a:r>
          </a:p>
          <a:p>
            <a:pPr marL="0" marR="0">
              <a:spcBef>
                <a:spcPts val="500"/>
              </a:spcBef>
              <a:spcAft>
                <a:spcPts val="500"/>
              </a:spcAft>
            </a:pPr>
            <a:endParaRPr lang="en-US" sz="1200" i="0" dirty="0">
              <a:effectLst/>
              <a:latin typeface="Batang" panose="02030600000101010101" pitchFamily="18" charset="-127"/>
              <a:ea typeface="Batang" panose="02030600000101010101" pitchFamily="18" charset="-127"/>
              <a:cs typeface="Arial" panose="020B0604020202020204" pitchFamily="34" charset="0"/>
            </a:endParaRPr>
          </a:p>
          <a:p>
            <a:pPr marL="0" marR="0">
              <a:spcBef>
                <a:spcPts val="500"/>
              </a:spcBef>
              <a:spcAft>
                <a:spcPts val="500"/>
              </a:spcAft>
            </a:pPr>
            <a:r>
              <a:rPr lang="en-US" sz="1200" b="1" i="0" dirty="0">
                <a:solidFill>
                  <a:srgbClr val="000000"/>
                </a:solidFill>
                <a:effectLst/>
                <a:latin typeface="Times New Roman" panose="02020603050405020304" pitchFamily="18" charset="0"/>
                <a:ea typeface="Batang" panose="02030600000101010101" pitchFamily="18" charset="-127"/>
                <a:cs typeface="Arial" panose="020B0604020202020204" pitchFamily="34" charset="0"/>
              </a:rPr>
              <a:t>[Click 1] </a:t>
            </a:r>
            <a:r>
              <a:rPr lang="en-US" sz="1200" i="0" dirty="0">
                <a:solidFill>
                  <a:srgbClr val="000000"/>
                </a:solidFill>
                <a:effectLst/>
                <a:latin typeface="Times New Roman" panose="02020603050405020304" pitchFamily="18" charset="0"/>
                <a:ea typeface="Batang" panose="02030600000101010101" pitchFamily="18" charset="-127"/>
                <a:cs typeface="Arial" panose="020B0604020202020204" pitchFamily="34" charset="0"/>
              </a:rPr>
              <a:t>ask open-ended questions, these questions prompt to provide an answer beyond a simple “yes,” “no,” or “maybe.”</a:t>
            </a:r>
          </a:p>
          <a:p>
            <a:pPr marL="0" marR="0">
              <a:spcBef>
                <a:spcPts val="500"/>
              </a:spcBef>
              <a:spcAft>
                <a:spcPts val="500"/>
              </a:spcAft>
            </a:pPr>
            <a:endParaRPr lang="en-US" sz="1200" i="0" dirty="0">
              <a:effectLst/>
              <a:latin typeface="Batang" panose="02030600000101010101" pitchFamily="18" charset="-127"/>
              <a:ea typeface="Batang" panose="02030600000101010101" pitchFamily="18" charset="-127"/>
              <a:cs typeface="Arial" panose="020B0604020202020204" pitchFamily="34" charset="0"/>
            </a:endParaRPr>
          </a:p>
          <a:p>
            <a:pPr marL="0" marR="0">
              <a:spcBef>
                <a:spcPts val="500"/>
              </a:spcBef>
              <a:spcAft>
                <a:spcPts val="500"/>
              </a:spcAft>
            </a:pPr>
            <a:r>
              <a:rPr lang="en-US" sz="1200" b="1" i="0" dirty="0">
                <a:solidFill>
                  <a:srgbClr val="000000"/>
                </a:solidFill>
                <a:effectLst/>
                <a:latin typeface="Times New Roman" panose="02020603050405020304" pitchFamily="18" charset="0"/>
                <a:ea typeface="Batang" panose="02030600000101010101" pitchFamily="18" charset="-127"/>
                <a:cs typeface="Arial" panose="020B0604020202020204" pitchFamily="34" charset="0"/>
              </a:rPr>
              <a:t>[Click 2] </a:t>
            </a:r>
            <a:r>
              <a:rPr lang="en-US" sz="1200" i="0" dirty="0">
                <a:solidFill>
                  <a:srgbClr val="000000"/>
                </a:solidFill>
                <a:effectLst/>
                <a:latin typeface="Times New Roman" panose="02020603050405020304" pitchFamily="18" charset="0"/>
                <a:ea typeface="Batang" panose="02030600000101010101" pitchFamily="18" charset="-127"/>
                <a:cs typeface="Arial" panose="020B0604020202020204" pitchFamily="34" charset="0"/>
              </a:rPr>
              <a:t>affirm, this is a way of verbally supporting or validating your client’s thoughts, emotions, or actions.</a:t>
            </a:r>
          </a:p>
          <a:p>
            <a:pPr marL="0" marR="0">
              <a:spcBef>
                <a:spcPts val="500"/>
              </a:spcBef>
              <a:spcAft>
                <a:spcPts val="500"/>
              </a:spcAft>
            </a:pPr>
            <a:endParaRPr lang="en-US" sz="1200" i="0" dirty="0">
              <a:effectLst/>
              <a:latin typeface="Batang" panose="02030600000101010101" pitchFamily="18" charset="-127"/>
              <a:ea typeface="Batang" panose="02030600000101010101" pitchFamily="18" charset="-127"/>
              <a:cs typeface="Arial" panose="020B0604020202020204" pitchFamily="34" charset="0"/>
            </a:endParaRPr>
          </a:p>
          <a:p>
            <a:pPr marL="0" marR="0">
              <a:spcBef>
                <a:spcPts val="500"/>
              </a:spcBef>
              <a:spcAft>
                <a:spcPts val="500"/>
              </a:spcAft>
            </a:pPr>
            <a:r>
              <a:rPr lang="en-US" sz="1200" b="1" i="0" dirty="0">
                <a:solidFill>
                  <a:srgbClr val="000000"/>
                </a:solidFill>
                <a:effectLst/>
                <a:latin typeface="Times New Roman" panose="02020603050405020304" pitchFamily="18" charset="0"/>
                <a:ea typeface="Batang" panose="02030600000101010101" pitchFamily="18" charset="-127"/>
                <a:cs typeface="Arial" panose="020B0604020202020204" pitchFamily="34" charset="0"/>
              </a:rPr>
              <a:t>[Click 3] </a:t>
            </a:r>
            <a:r>
              <a:rPr lang="en-US" sz="1200" i="0" dirty="0">
                <a:solidFill>
                  <a:srgbClr val="000000"/>
                </a:solidFill>
                <a:effectLst/>
                <a:latin typeface="Times New Roman" panose="02020603050405020304" pitchFamily="18" charset="0"/>
                <a:ea typeface="Batang" panose="02030600000101010101" pitchFamily="18" charset="-127"/>
                <a:cs typeface="Arial" panose="020B0604020202020204" pitchFamily="34" charset="0"/>
              </a:rPr>
              <a:t>reflect, the act of making a statement that clarifies, amplifies, or guesses at the meaning of the client’s statement through paraphrasing. </a:t>
            </a:r>
          </a:p>
          <a:p>
            <a:pPr marL="0" marR="0">
              <a:spcBef>
                <a:spcPts val="500"/>
              </a:spcBef>
              <a:spcAft>
                <a:spcPts val="500"/>
              </a:spcAft>
            </a:pPr>
            <a:endParaRPr lang="en-US" sz="1200" i="0" dirty="0">
              <a:solidFill>
                <a:srgbClr val="000000"/>
              </a:solidFill>
              <a:effectLst/>
              <a:latin typeface="Times New Roman" panose="02020603050405020304" pitchFamily="18" charset="0"/>
              <a:ea typeface="Batang" panose="02030600000101010101" pitchFamily="18" charset="-127"/>
              <a:cs typeface="Arial" panose="020B0604020202020204" pitchFamily="34" charset="0"/>
            </a:endParaRPr>
          </a:p>
          <a:p>
            <a:pPr marL="0" marR="0">
              <a:spcBef>
                <a:spcPts val="500"/>
              </a:spcBef>
              <a:spcAft>
                <a:spcPts val="500"/>
              </a:spcAft>
            </a:pPr>
            <a:r>
              <a:rPr lang="en-US" sz="1200" i="0" dirty="0">
                <a:solidFill>
                  <a:srgbClr val="000000"/>
                </a:solidFill>
                <a:effectLst/>
                <a:latin typeface="Times New Roman" panose="02020603050405020304" pitchFamily="18" charset="0"/>
                <a:ea typeface="Batang" panose="02030600000101010101" pitchFamily="18" charset="-127"/>
                <a:cs typeface="Arial" panose="020B0604020202020204" pitchFamily="34" charset="0"/>
              </a:rPr>
              <a:t>and</a:t>
            </a:r>
          </a:p>
          <a:p>
            <a:pPr marL="0" marR="0">
              <a:spcBef>
                <a:spcPts val="500"/>
              </a:spcBef>
              <a:spcAft>
                <a:spcPts val="500"/>
              </a:spcAft>
            </a:pPr>
            <a:endParaRPr lang="en-US" sz="1200" i="0" dirty="0">
              <a:effectLst/>
              <a:latin typeface="Batang" panose="02030600000101010101" pitchFamily="18" charset="-127"/>
              <a:ea typeface="Batang" panose="02030600000101010101" pitchFamily="18" charset="-127"/>
              <a:cs typeface="Arial" panose="020B0604020202020204" pitchFamily="34" charset="0"/>
            </a:endParaRPr>
          </a:p>
          <a:p>
            <a:pPr marL="0" marR="0">
              <a:spcBef>
                <a:spcPts val="500"/>
              </a:spcBef>
              <a:spcAft>
                <a:spcPts val="500"/>
              </a:spcAft>
            </a:pPr>
            <a:r>
              <a:rPr lang="en-US" sz="1200" b="1" i="0" dirty="0">
                <a:solidFill>
                  <a:srgbClr val="000000"/>
                </a:solidFill>
                <a:effectLst/>
                <a:latin typeface="Times New Roman" panose="02020603050405020304" pitchFamily="18" charset="0"/>
                <a:ea typeface="Batang" panose="02030600000101010101" pitchFamily="18" charset="-127"/>
                <a:cs typeface="Arial" panose="020B0604020202020204" pitchFamily="34" charset="0"/>
              </a:rPr>
              <a:t>[Click 4] </a:t>
            </a:r>
            <a:r>
              <a:rPr lang="en-US" sz="1200" i="0" dirty="0">
                <a:solidFill>
                  <a:srgbClr val="000000"/>
                </a:solidFill>
                <a:effectLst/>
                <a:latin typeface="Times New Roman" panose="02020603050405020304" pitchFamily="18" charset="0"/>
                <a:ea typeface="Batang" panose="02030600000101010101" pitchFamily="18" charset="-127"/>
                <a:cs typeface="Arial" panose="020B0604020202020204" pitchFamily="34" charset="0"/>
              </a:rPr>
              <a:t>summarize what you’re hearing, the practice of restating or reframing what the client said, usually in a condensed form.</a:t>
            </a:r>
          </a:p>
          <a:p>
            <a:endParaRPr lang="en-US" dirty="0"/>
          </a:p>
        </p:txBody>
      </p:sp>
      <p:sp>
        <p:nvSpPr>
          <p:cNvPr id="4" name="Slide Number Placeholder 3"/>
          <p:cNvSpPr>
            <a:spLocks noGrp="1"/>
          </p:cNvSpPr>
          <p:nvPr>
            <p:ph type="sldNum" sz="quarter" idx="5"/>
          </p:nvPr>
        </p:nvSpPr>
        <p:spPr/>
        <p:txBody>
          <a:bodyPr/>
          <a:lstStyle/>
          <a:p>
            <a:fld id="{880A1B94-810B-3A47-8C73-CA420A0FD07E}" type="slidenum">
              <a:rPr lang="en-US" smtClean="0"/>
              <a:t>17</a:t>
            </a:fld>
            <a:endParaRPr lang="en-US" dirty="0"/>
          </a:p>
        </p:txBody>
      </p:sp>
    </p:spTree>
    <p:extLst>
      <p:ext uri="{BB962C8B-B14F-4D97-AF65-F5344CB8AC3E}">
        <p14:creationId xmlns:p14="http://schemas.microsoft.com/office/powerpoint/2010/main" val="1930336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the ambivalence </a:t>
            </a:r>
          </a:p>
          <a:p>
            <a:r>
              <a:rPr lang="en-US" dirty="0"/>
              <a:t>What’s the change talk or sustain talk.</a:t>
            </a:r>
          </a:p>
          <a:p>
            <a:r>
              <a:rPr lang="en-US" dirty="0"/>
              <a:t>How would you use the OARS to find out more information to help move the client forward?</a:t>
            </a:r>
          </a:p>
        </p:txBody>
      </p:sp>
      <p:sp>
        <p:nvSpPr>
          <p:cNvPr id="4" name="Slide Number Placeholder 3"/>
          <p:cNvSpPr>
            <a:spLocks noGrp="1"/>
          </p:cNvSpPr>
          <p:nvPr>
            <p:ph type="sldNum" sz="quarter" idx="5"/>
          </p:nvPr>
        </p:nvSpPr>
        <p:spPr/>
        <p:txBody>
          <a:bodyPr/>
          <a:lstStyle/>
          <a:p>
            <a:fld id="{880A1B94-810B-3A47-8C73-CA420A0FD07E}" type="slidenum">
              <a:rPr lang="en-US" smtClean="0"/>
              <a:t>18</a:t>
            </a:fld>
            <a:endParaRPr lang="en-US" dirty="0"/>
          </a:p>
        </p:txBody>
      </p:sp>
    </p:spTree>
    <p:extLst>
      <p:ext uri="{BB962C8B-B14F-4D97-AF65-F5344CB8AC3E}">
        <p14:creationId xmlns:p14="http://schemas.microsoft.com/office/powerpoint/2010/main" val="471037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would you use the change ruler to assess where Filiberto’s importance level is in relation to getting on PrEP?</a:t>
            </a:r>
          </a:p>
          <a:p>
            <a:r>
              <a:rPr lang="en-US" dirty="0"/>
              <a:t>How would you use the rule to assess his confidence for taking it daily as prescribed?</a:t>
            </a:r>
          </a:p>
        </p:txBody>
      </p:sp>
      <p:sp>
        <p:nvSpPr>
          <p:cNvPr id="4" name="Slide Number Placeholder 3"/>
          <p:cNvSpPr>
            <a:spLocks noGrp="1"/>
          </p:cNvSpPr>
          <p:nvPr>
            <p:ph type="sldNum" sz="quarter" idx="5"/>
          </p:nvPr>
        </p:nvSpPr>
        <p:spPr/>
        <p:txBody>
          <a:bodyPr/>
          <a:lstStyle/>
          <a:p>
            <a:fld id="{880A1B94-810B-3A47-8C73-CA420A0FD07E}" type="slidenum">
              <a:rPr lang="en-US" smtClean="0"/>
              <a:t>19</a:t>
            </a:fld>
            <a:endParaRPr lang="en-US" dirty="0"/>
          </a:p>
        </p:txBody>
      </p:sp>
    </p:spTree>
    <p:extLst>
      <p:ext uri="{BB962C8B-B14F-4D97-AF65-F5344CB8AC3E}">
        <p14:creationId xmlns:p14="http://schemas.microsoft.com/office/powerpoint/2010/main" val="3965506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the ambivalence </a:t>
            </a:r>
          </a:p>
          <a:p>
            <a:r>
              <a:rPr lang="en-US" dirty="0"/>
              <a:t>What’s the change talk or sustain talk.</a:t>
            </a:r>
          </a:p>
          <a:p>
            <a:r>
              <a:rPr lang="en-US" dirty="0"/>
              <a:t>How would you use the OARS to find out more information to help move the client forward?</a:t>
            </a:r>
          </a:p>
          <a:p>
            <a:endParaRPr lang="en-US" dirty="0"/>
          </a:p>
        </p:txBody>
      </p:sp>
      <p:sp>
        <p:nvSpPr>
          <p:cNvPr id="4" name="Slide Number Placeholder 3"/>
          <p:cNvSpPr>
            <a:spLocks noGrp="1"/>
          </p:cNvSpPr>
          <p:nvPr>
            <p:ph type="sldNum" sz="quarter" idx="5"/>
          </p:nvPr>
        </p:nvSpPr>
        <p:spPr/>
        <p:txBody>
          <a:bodyPr/>
          <a:lstStyle/>
          <a:p>
            <a:fld id="{880A1B94-810B-3A47-8C73-CA420A0FD07E}" type="slidenum">
              <a:rPr lang="en-US" smtClean="0"/>
              <a:t>20</a:t>
            </a:fld>
            <a:endParaRPr lang="en-US" dirty="0"/>
          </a:p>
        </p:txBody>
      </p:sp>
    </p:spTree>
    <p:extLst>
      <p:ext uri="{BB962C8B-B14F-4D97-AF65-F5344CB8AC3E}">
        <p14:creationId xmlns:p14="http://schemas.microsoft.com/office/powerpoint/2010/main" val="783899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0A1B94-810B-3A47-8C73-CA420A0FD07E}" type="slidenum">
              <a:rPr lang="en-US" smtClean="0"/>
              <a:t>2</a:t>
            </a:fld>
            <a:endParaRPr lang="en-US" dirty="0"/>
          </a:p>
        </p:txBody>
      </p:sp>
    </p:spTree>
    <p:extLst>
      <p:ext uri="{BB962C8B-B14F-4D97-AF65-F5344CB8AC3E}">
        <p14:creationId xmlns:p14="http://schemas.microsoft.com/office/powerpoint/2010/main" val="3749904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would you place Cecilia on the stages of change wheel?  And why? </a:t>
            </a:r>
          </a:p>
          <a:p>
            <a:endParaRPr lang="en-US" dirty="0"/>
          </a:p>
          <a:p>
            <a:r>
              <a:rPr lang="en-US" dirty="0"/>
              <a:t>Answer is ACTION</a:t>
            </a:r>
          </a:p>
        </p:txBody>
      </p:sp>
      <p:sp>
        <p:nvSpPr>
          <p:cNvPr id="4" name="Slide Number Placeholder 3"/>
          <p:cNvSpPr>
            <a:spLocks noGrp="1"/>
          </p:cNvSpPr>
          <p:nvPr>
            <p:ph type="sldNum" sz="quarter" idx="5"/>
          </p:nvPr>
        </p:nvSpPr>
        <p:spPr/>
        <p:txBody>
          <a:bodyPr/>
          <a:lstStyle/>
          <a:p>
            <a:fld id="{880A1B94-810B-3A47-8C73-CA420A0FD07E}" type="slidenum">
              <a:rPr lang="en-US" smtClean="0"/>
              <a:t>21</a:t>
            </a:fld>
            <a:endParaRPr lang="en-US" dirty="0"/>
          </a:p>
        </p:txBody>
      </p:sp>
    </p:spTree>
    <p:extLst>
      <p:ext uri="{BB962C8B-B14F-4D97-AF65-F5344CB8AC3E}">
        <p14:creationId xmlns:p14="http://schemas.microsoft.com/office/powerpoint/2010/main" val="665776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the ambivalence </a:t>
            </a:r>
          </a:p>
          <a:p>
            <a:r>
              <a:rPr lang="en-US" dirty="0"/>
              <a:t>What’s the change talk or sustain talk.</a:t>
            </a:r>
          </a:p>
          <a:p>
            <a:r>
              <a:rPr lang="en-US" dirty="0"/>
              <a:t>How would you use the OARS to find out more information to help move the client forward?</a:t>
            </a:r>
          </a:p>
          <a:p>
            <a:endParaRPr lang="en-US" dirty="0"/>
          </a:p>
        </p:txBody>
      </p:sp>
      <p:sp>
        <p:nvSpPr>
          <p:cNvPr id="4" name="Slide Number Placeholder 3"/>
          <p:cNvSpPr>
            <a:spLocks noGrp="1"/>
          </p:cNvSpPr>
          <p:nvPr>
            <p:ph type="sldNum" sz="quarter" idx="5"/>
          </p:nvPr>
        </p:nvSpPr>
        <p:spPr/>
        <p:txBody>
          <a:bodyPr/>
          <a:lstStyle/>
          <a:p>
            <a:fld id="{880A1B94-810B-3A47-8C73-CA420A0FD07E}" type="slidenum">
              <a:rPr lang="en-US" smtClean="0"/>
              <a:t>22</a:t>
            </a:fld>
            <a:endParaRPr lang="en-US" dirty="0"/>
          </a:p>
        </p:txBody>
      </p:sp>
    </p:spTree>
    <p:extLst>
      <p:ext uri="{BB962C8B-B14F-4D97-AF65-F5344CB8AC3E}">
        <p14:creationId xmlns:p14="http://schemas.microsoft.com/office/powerpoint/2010/main" val="1672388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decisional balance sheet is a component of MI which can be used to help clients weigh out the Cons and Pros of behavioral change.  For some people writing down the potential positive and negatives about a behavior may help them process through their ambivalence more effectively and come to understanding of the benefit for making a change or the benefit for staying the same.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Let’s explore Miguel’s scenario using the decisional balance sheet.  Given his situation with what would you say are the benefits of not changing for him?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What about the costs of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Benefits of changing?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Costs of not changing?</a:t>
            </a:r>
            <a:endParaRPr lang="en-US" dirty="0"/>
          </a:p>
          <a:p>
            <a:endParaRPr lang="en-US" dirty="0"/>
          </a:p>
        </p:txBody>
      </p:sp>
      <p:sp>
        <p:nvSpPr>
          <p:cNvPr id="4" name="Header Placeholder 3"/>
          <p:cNvSpPr>
            <a:spLocks noGrp="1"/>
          </p:cNvSpPr>
          <p:nvPr>
            <p:ph type="hdr" sz="quarter"/>
          </p:nvPr>
        </p:nvSpPr>
        <p:spPr/>
        <p:txBody>
          <a:bodyPr/>
          <a:lstStyle/>
          <a:p>
            <a:r>
              <a:rPr lang="en-US" dirty="0"/>
              <a:t>Motivational Interviewing: An Overview</a:t>
            </a:r>
          </a:p>
        </p:txBody>
      </p:sp>
      <p:sp>
        <p:nvSpPr>
          <p:cNvPr id="5" name="Slide Number Placeholder 4"/>
          <p:cNvSpPr>
            <a:spLocks noGrp="1"/>
          </p:cNvSpPr>
          <p:nvPr>
            <p:ph type="sldNum" sz="quarter" idx="5"/>
          </p:nvPr>
        </p:nvSpPr>
        <p:spPr/>
        <p:txBody>
          <a:bodyPr/>
          <a:lstStyle/>
          <a:p>
            <a:fld id="{242FA8D0-7E21-497F-82DE-DE03629C5ACF}" type="slidenum">
              <a:rPr lang="en-US" smtClean="0"/>
              <a:t>23</a:t>
            </a:fld>
            <a:endParaRPr lang="en-US" dirty="0"/>
          </a:p>
        </p:txBody>
      </p:sp>
    </p:spTree>
    <p:extLst>
      <p:ext uri="{BB962C8B-B14F-4D97-AF65-F5344CB8AC3E}">
        <p14:creationId xmlns:p14="http://schemas.microsoft.com/office/powerpoint/2010/main" val="2537000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0A1B94-810B-3A47-8C73-CA420A0FD07E}" type="slidenum">
              <a:rPr lang="en-US" smtClean="0"/>
              <a:t>26</a:t>
            </a:fld>
            <a:endParaRPr lang="en-US" dirty="0"/>
          </a:p>
        </p:txBody>
      </p:sp>
    </p:spTree>
    <p:extLst>
      <p:ext uri="{BB962C8B-B14F-4D97-AF65-F5344CB8AC3E}">
        <p14:creationId xmlns:p14="http://schemas.microsoft.com/office/powerpoint/2010/main" val="2296364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826D28F5-43B7-46C6-8584-C0552349956B}" type="slidenum">
              <a:rPr lang="en-US" smtClean="0"/>
              <a:t>27</a:t>
            </a:fld>
            <a:endParaRPr lang="en-US" dirty="0"/>
          </a:p>
        </p:txBody>
      </p:sp>
    </p:spTree>
    <p:extLst>
      <p:ext uri="{BB962C8B-B14F-4D97-AF65-F5344CB8AC3E}">
        <p14:creationId xmlns:p14="http://schemas.microsoft.com/office/powerpoint/2010/main" val="337181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35">
              <a:defRPr/>
            </a:pPr>
            <a:fld id="{2BAE4E40-2BAA-0E4B-A84E-823860ACB033}" type="slidenum">
              <a:rPr lang="en-US">
                <a:solidFill>
                  <a:prstClr val="black"/>
                </a:solidFill>
                <a:latin typeface="Calibri" panose="020F0502020204030204"/>
              </a:rPr>
              <a:pPr defTabSz="931735">
                <a:defRPr/>
              </a:pPr>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05724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0A1B94-810B-3A47-8C73-CA420A0FD07E}" type="slidenum">
              <a:rPr lang="en-US" smtClean="0"/>
              <a:t>3</a:t>
            </a:fld>
            <a:endParaRPr lang="en-US" dirty="0"/>
          </a:p>
        </p:txBody>
      </p:sp>
    </p:spTree>
    <p:extLst>
      <p:ext uri="{BB962C8B-B14F-4D97-AF65-F5344CB8AC3E}">
        <p14:creationId xmlns:p14="http://schemas.microsoft.com/office/powerpoint/2010/main" val="1711459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None/>
            </a:pPr>
            <a:r>
              <a:rPr lang="en-US" sz="1200" b="1" dirty="0">
                <a:latin typeface="Merriweather" panose="00000500000000000000" pitchFamily="2" charset="0"/>
              </a:rPr>
              <a:t>Since the beginning of the year how many virtual meetings have you attended?</a:t>
            </a:r>
          </a:p>
          <a:p>
            <a:pPr>
              <a:buClr>
                <a:schemeClr val="accent1">
                  <a:lumMod val="75000"/>
                </a:schemeClr>
              </a:buClr>
            </a:pPr>
            <a:r>
              <a:rPr lang="en-US" sz="1200" dirty="0">
                <a:latin typeface="Merriweather" panose="00000500000000000000" pitchFamily="2" charset="0"/>
              </a:rPr>
              <a:t>0-5</a:t>
            </a:r>
          </a:p>
          <a:p>
            <a:pPr>
              <a:buClr>
                <a:schemeClr val="accent1">
                  <a:lumMod val="75000"/>
                </a:schemeClr>
              </a:buClr>
            </a:pPr>
            <a:r>
              <a:rPr lang="en-US" sz="1200" dirty="0">
                <a:latin typeface="Merriweather" panose="00000500000000000000" pitchFamily="2" charset="0"/>
              </a:rPr>
              <a:t>6-10</a:t>
            </a:r>
          </a:p>
          <a:p>
            <a:pPr>
              <a:buClr>
                <a:schemeClr val="accent1">
                  <a:lumMod val="75000"/>
                </a:schemeClr>
              </a:buClr>
            </a:pPr>
            <a:r>
              <a:rPr lang="en-US" sz="1200" dirty="0">
                <a:latin typeface="Merriweather" panose="00000500000000000000" pitchFamily="2" charset="0"/>
              </a:rPr>
              <a:t>11-20</a:t>
            </a:r>
          </a:p>
          <a:p>
            <a:pPr>
              <a:buClr>
                <a:schemeClr val="accent1">
                  <a:lumMod val="75000"/>
                </a:schemeClr>
              </a:buClr>
            </a:pPr>
            <a:r>
              <a:rPr lang="en-US" sz="1200" dirty="0">
                <a:latin typeface="Merriweather" panose="00000500000000000000" pitchFamily="2" charset="0"/>
              </a:rPr>
              <a:t>Too many to count</a:t>
            </a:r>
          </a:p>
          <a:p>
            <a:endParaRPr lang="en-US" dirty="0"/>
          </a:p>
          <a:p>
            <a:r>
              <a:rPr lang="en-US" dirty="0"/>
              <a:t>Notice that I said attended versus participated.  There’s going to be a lot of great discussions and breakout session of those who are doing SSP work and sharing what is working and where change needs to happening.  And this 2-day workshop is meant to provide you all with the opportunity to join in the discussion.  </a:t>
            </a:r>
          </a:p>
        </p:txBody>
      </p:sp>
      <p:sp>
        <p:nvSpPr>
          <p:cNvPr id="4" name="Slide Number Placeholder 3"/>
          <p:cNvSpPr>
            <a:spLocks noGrp="1"/>
          </p:cNvSpPr>
          <p:nvPr>
            <p:ph type="sldNum" sz="quarter" idx="5"/>
          </p:nvPr>
        </p:nvSpPr>
        <p:spPr/>
        <p:txBody>
          <a:bodyPr/>
          <a:lstStyle/>
          <a:p>
            <a:fld id="{880A1B94-810B-3A47-8C73-CA420A0FD07E}" type="slidenum">
              <a:rPr lang="en-US" smtClean="0"/>
              <a:t>4</a:t>
            </a:fld>
            <a:endParaRPr lang="en-US" dirty="0"/>
          </a:p>
        </p:txBody>
      </p:sp>
    </p:spTree>
    <p:extLst>
      <p:ext uri="{BB962C8B-B14F-4D97-AF65-F5344CB8AC3E}">
        <p14:creationId xmlns:p14="http://schemas.microsoft.com/office/powerpoint/2010/main" val="3941895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bracelet to frame why we are here.  Which is to support those living with HIV and to reduce those from acquiring HIV and Ending the Epidemic.  The bracelet represented a time when we didn’t have effect treatments like we do now and that can actually prevent someone from dying from HIV or acquiring HIV.  As we go forward in working together, we are planting the seeds of possibilities. </a:t>
            </a:r>
          </a:p>
        </p:txBody>
      </p:sp>
      <p:sp>
        <p:nvSpPr>
          <p:cNvPr id="4" name="Slide Number Placeholder 3"/>
          <p:cNvSpPr>
            <a:spLocks noGrp="1"/>
          </p:cNvSpPr>
          <p:nvPr>
            <p:ph type="sldNum" sz="quarter" idx="5"/>
          </p:nvPr>
        </p:nvSpPr>
        <p:spPr/>
        <p:txBody>
          <a:bodyPr/>
          <a:lstStyle/>
          <a:p>
            <a:pPr>
              <a:defRPr/>
            </a:pPr>
            <a:fld id="{717CE24B-46E1-430C-87B3-F54427133550}" type="slidenum">
              <a:rPr lang="en-US" smtClean="0"/>
              <a:pPr>
                <a:defRPr/>
              </a:pPr>
              <a:t>5</a:t>
            </a:fld>
            <a:endParaRPr lang="en-US" dirty="0"/>
          </a:p>
        </p:txBody>
      </p:sp>
    </p:spTree>
    <p:extLst>
      <p:ext uri="{BB962C8B-B14F-4D97-AF65-F5344CB8AC3E}">
        <p14:creationId xmlns:p14="http://schemas.microsoft.com/office/powerpoint/2010/main" val="743927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latin typeface="Merriweather" panose="00000500000000000000" pitchFamily="2" charset="0"/>
              </a:rPr>
              <a:t>I use or have used motivational interviewing as a strategy when working with clients. </a:t>
            </a:r>
          </a:p>
          <a:p>
            <a:pPr>
              <a:buClr>
                <a:schemeClr val="accent1">
                  <a:lumMod val="75000"/>
                </a:schemeClr>
              </a:buClr>
            </a:pPr>
            <a:r>
              <a:rPr lang="en-US" sz="1200" dirty="0">
                <a:latin typeface="Merriweather" panose="00000500000000000000" pitchFamily="2" charset="0"/>
              </a:rPr>
              <a:t>Strongly agree</a:t>
            </a:r>
          </a:p>
          <a:p>
            <a:pPr>
              <a:buClr>
                <a:schemeClr val="accent1">
                  <a:lumMod val="75000"/>
                </a:schemeClr>
              </a:buClr>
            </a:pPr>
            <a:r>
              <a:rPr lang="en-US" sz="1200" dirty="0">
                <a:latin typeface="Merriweather" panose="00000500000000000000" pitchFamily="2" charset="0"/>
              </a:rPr>
              <a:t>Agree</a:t>
            </a:r>
          </a:p>
          <a:p>
            <a:pPr>
              <a:buClr>
                <a:schemeClr val="accent1">
                  <a:lumMod val="75000"/>
                </a:schemeClr>
              </a:buClr>
            </a:pPr>
            <a:r>
              <a:rPr lang="en-US" sz="1200" dirty="0">
                <a:latin typeface="Merriweather" panose="00000500000000000000" pitchFamily="2" charset="0"/>
              </a:rPr>
              <a:t>Neither agree nor disagree</a:t>
            </a:r>
          </a:p>
          <a:p>
            <a:pPr>
              <a:buClr>
                <a:schemeClr val="accent1">
                  <a:lumMod val="75000"/>
                </a:schemeClr>
              </a:buClr>
            </a:pPr>
            <a:r>
              <a:rPr lang="en-US" sz="1200" dirty="0">
                <a:latin typeface="Merriweather" panose="00000500000000000000" pitchFamily="2" charset="0"/>
              </a:rPr>
              <a:t>Disagree</a:t>
            </a:r>
          </a:p>
          <a:p>
            <a:pPr>
              <a:buClr>
                <a:schemeClr val="accent1">
                  <a:lumMod val="75000"/>
                </a:schemeClr>
              </a:buClr>
            </a:pPr>
            <a:r>
              <a:rPr lang="en-US" sz="1200" dirty="0">
                <a:latin typeface="Merriweather" panose="00000500000000000000" pitchFamily="2" charset="0"/>
              </a:rPr>
              <a:t>Strongly disagree</a:t>
            </a:r>
          </a:p>
        </p:txBody>
      </p:sp>
      <p:sp>
        <p:nvSpPr>
          <p:cNvPr id="4" name="Slide Number Placeholder 3"/>
          <p:cNvSpPr>
            <a:spLocks noGrp="1"/>
          </p:cNvSpPr>
          <p:nvPr>
            <p:ph type="sldNum" sz="quarter" idx="5"/>
          </p:nvPr>
        </p:nvSpPr>
        <p:spPr/>
        <p:txBody>
          <a:bodyPr/>
          <a:lstStyle/>
          <a:p>
            <a:fld id="{880A1B94-810B-3A47-8C73-CA420A0FD07E}" type="slidenum">
              <a:rPr lang="en-US" smtClean="0"/>
              <a:t>6</a:t>
            </a:fld>
            <a:endParaRPr lang="en-US" dirty="0"/>
          </a:p>
        </p:txBody>
      </p:sp>
    </p:spTree>
    <p:extLst>
      <p:ext uri="{BB962C8B-B14F-4D97-AF65-F5344CB8AC3E}">
        <p14:creationId xmlns:p14="http://schemas.microsoft.com/office/powerpoint/2010/main" val="2285944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put in into breakout rooms of three.  Each person will have 2 mins to share something that they have tried to change in their lives which is really important to them, (i.e. going back to school, exercising, starting a family, weight loss, stop smoking etc.) Whatever it is and you feel comfortable in sharing. Once you are in the breakout rooms because time is limited we want one of you to jump in and getting the ball rolling.  Once everyone has had a chance to share we will come back to the main room to debrief. </a:t>
            </a:r>
          </a:p>
          <a:p>
            <a:endParaRPr lang="en-US" dirty="0"/>
          </a:p>
          <a:p>
            <a:r>
              <a:rPr lang="en-US" dirty="0"/>
              <a:t>What was it like for you to share something that you may or may not have been successful with?</a:t>
            </a:r>
          </a:p>
          <a:p>
            <a:r>
              <a:rPr lang="en-US" dirty="0"/>
              <a:t>Was there anyone who heard one of their fellow breakout room clients sound like they were ready to make that change?</a:t>
            </a:r>
          </a:p>
          <a:p>
            <a:r>
              <a:rPr lang="en-US" dirty="0"/>
              <a:t>Was there anyone who felt like they were in the middle of changing and staying same. </a:t>
            </a:r>
          </a:p>
          <a:p>
            <a:r>
              <a:rPr lang="en-US" dirty="0"/>
              <a:t>What did anyone hear that sounded like others weren’t ready to make that change? Any justifications for staying the same? </a:t>
            </a:r>
          </a:p>
          <a:p>
            <a:r>
              <a:rPr lang="en-US" dirty="0"/>
              <a:t>How did you feel about sharing the thing that you tried to change? Did you feel safe,  judged, was it easy did you fell apprehensive about sharing? </a:t>
            </a:r>
          </a:p>
        </p:txBody>
      </p:sp>
      <p:sp>
        <p:nvSpPr>
          <p:cNvPr id="4" name="Slide Number Placeholder 3"/>
          <p:cNvSpPr>
            <a:spLocks noGrp="1"/>
          </p:cNvSpPr>
          <p:nvPr>
            <p:ph type="sldNum" sz="quarter" idx="5"/>
          </p:nvPr>
        </p:nvSpPr>
        <p:spPr/>
        <p:txBody>
          <a:bodyPr/>
          <a:lstStyle/>
          <a:p>
            <a:fld id="{880A1B94-810B-3A47-8C73-CA420A0FD07E}" type="slidenum">
              <a:rPr lang="en-US" smtClean="0"/>
              <a:t>7</a:t>
            </a:fld>
            <a:endParaRPr lang="en-US" dirty="0"/>
          </a:p>
        </p:txBody>
      </p:sp>
    </p:spTree>
    <p:extLst>
      <p:ext uri="{BB962C8B-B14F-4D97-AF65-F5344CB8AC3E}">
        <p14:creationId xmlns:p14="http://schemas.microsoft.com/office/powerpoint/2010/main" val="2876545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eaLnBrk="1" hangingPunct="1">
              <a:spcBef>
                <a:spcPct val="0"/>
              </a:spcBef>
            </a:pPr>
            <a:endParaRPr lang="en-US" altLang="en-US" dirty="0"/>
          </a:p>
          <a:p>
            <a:pPr eaLnBrk="1" hangingPunct="1">
              <a:spcBef>
                <a:spcPct val="0"/>
              </a:spcBef>
            </a:pPr>
            <a:r>
              <a:rPr lang="en-US" altLang="en-US" dirty="0"/>
              <a:t>Briefly overview these components that make MI unique. Explain that we will be thoroughly exploring what all of this means during the course of the next two days. </a:t>
            </a:r>
          </a:p>
          <a:p>
            <a:pPr eaLnBrk="1" hangingPunct="1">
              <a:spcBef>
                <a:spcPct val="0"/>
              </a:spcBef>
            </a:pPr>
            <a:endParaRPr lang="en-US" altLang="en-US" dirty="0"/>
          </a:p>
          <a:p>
            <a:pPr eaLnBrk="1" hangingPunct="1">
              <a:spcBef>
                <a:spcPct val="0"/>
              </a:spcBef>
            </a:pPr>
            <a:r>
              <a:rPr lang="en-US" altLang="en-US" dirty="0"/>
              <a:t>Also, be sure to explain that you are not suggesting that MI is the “</a:t>
            </a:r>
            <a:r>
              <a:rPr lang="en-US" altLang="en-US" b="1" dirty="0"/>
              <a:t>magic pill</a:t>
            </a:r>
            <a:r>
              <a:rPr lang="en-US" altLang="en-US" dirty="0"/>
              <a:t>” or the only way to work with a client.  They bring a large amount of experience and professional approaches and skills.  Hopefully, MI will be something that will enhance and compliment what they already bring to the table.  Indeed, MI is not for everything and we will talk about that as we go along.  However, it seems to be an excellent approach in many situations, and working within framework or “mindset” of MI can help take some of the stress out of our jobs.    </a:t>
            </a:r>
          </a:p>
          <a:p>
            <a:endParaRPr lang="en-US" dirty="0"/>
          </a:p>
        </p:txBody>
      </p:sp>
      <p:sp>
        <p:nvSpPr>
          <p:cNvPr id="4" name="Slide Number Placeholder 3"/>
          <p:cNvSpPr>
            <a:spLocks noGrp="1"/>
          </p:cNvSpPr>
          <p:nvPr>
            <p:ph type="sldNum" sz="quarter" idx="5"/>
          </p:nvPr>
        </p:nvSpPr>
        <p:spPr/>
        <p:txBody>
          <a:bodyPr/>
          <a:lstStyle/>
          <a:p>
            <a:fld id="{880A1B94-810B-3A47-8C73-CA420A0FD07E}" type="slidenum">
              <a:rPr lang="en-US" smtClean="0"/>
              <a:t>8</a:t>
            </a:fld>
            <a:endParaRPr lang="en-US" dirty="0"/>
          </a:p>
        </p:txBody>
      </p:sp>
    </p:spTree>
    <p:extLst>
      <p:ext uri="{BB962C8B-B14F-4D97-AF65-F5344CB8AC3E}">
        <p14:creationId xmlns:p14="http://schemas.microsoft.com/office/powerpoint/2010/main" val="3573936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0A1B94-810B-3A47-8C73-CA420A0FD07E}" type="slidenum">
              <a:rPr lang="en-US" smtClean="0"/>
              <a:t>9</a:t>
            </a:fld>
            <a:endParaRPr lang="en-US" dirty="0"/>
          </a:p>
        </p:txBody>
      </p:sp>
    </p:spTree>
    <p:extLst>
      <p:ext uri="{BB962C8B-B14F-4D97-AF65-F5344CB8AC3E}">
        <p14:creationId xmlns:p14="http://schemas.microsoft.com/office/powerpoint/2010/main" val="3969027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Large title, subtitle, speak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151DF8-A34E-4C48-8748-1D906C85D567}"/>
              </a:ext>
            </a:extLst>
          </p:cNvPr>
          <p:cNvSpPr/>
          <p:nvPr userDrawn="1"/>
        </p:nvSpPr>
        <p:spPr>
          <a:xfrm>
            <a:off x="0" y="0"/>
            <a:ext cx="12192000" cy="61842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9D2E21-9659-B04E-9E3E-B4DDD7A7D95D}"/>
              </a:ext>
            </a:extLst>
          </p:cNvPr>
          <p:cNvSpPr>
            <a:spLocks noGrp="1"/>
          </p:cNvSpPr>
          <p:nvPr>
            <p:ph type="title" hasCustomPrompt="1"/>
          </p:nvPr>
        </p:nvSpPr>
        <p:spPr>
          <a:xfrm>
            <a:off x="831850" y="1449857"/>
            <a:ext cx="10515600" cy="1001378"/>
          </a:xfrm>
        </p:spPr>
        <p:txBody>
          <a:bodyPr anchor="t"/>
          <a:lstStyle>
            <a:lvl1pPr>
              <a:defRPr sz="6000" b="1">
                <a:solidFill>
                  <a:schemeClr val="bg1"/>
                </a:solidFill>
                <a:latin typeface="Merriweather" pitchFamily="2" charset="77"/>
              </a:defRPr>
            </a:lvl1pPr>
          </a:lstStyle>
          <a:p>
            <a:r>
              <a:rPr lang="en-US" dirty="0"/>
              <a:t>Master slide title</a:t>
            </a:r>
          </a:p>
        </p:txBody>
      </p:sp>
      <p:sp>
        <p:nvSpPr>
          <p:cNvPr id="3" name="Text Placeholder 2">
            <a:extLst>
              <a:ext uri="{FF2B5EF4-FFF2-40B4-BE49-F238E27FC236}">
                <a16:creationId xmlns:a16="http://schemas.microsoft.com/office/drawing/2014/main" id="{37F5D875-B770-804C-AD17-186CA5060E15}"/>
              </a:ext>
            </a:extLst>
          </p:cNvPr>
          <p:cNvSpPr>
            <a:spLocks noGrp="1"/>
          </p:cNvSpPr>
          <p:nvPr>
            <p:ph type="body" idx="1"/>
          </p:nvPr>
        </p:nvSpPr>
        <p:spPr>
          <a:xfrm>
            <a:off x="831850" y="2344799"/>
            <a:ext cx="10515600" cy="562993"/>
          </a:xfrm>
        </p:spPr>
        <p:txBody>
          <a:bodyPr/>
          <a:lstStyle>
            <a:lvl1pPr marL="0" indent="0">
              <a:buNone/>
              <a:defRPr sz="2400" b="0" i="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Rectangle 16">
            <a:extLst>
              <a:ext uri="{FF2B5EF4-FFF2-40B4-BE49-F238E27FC236}">
                <a16:creationId xmlns:a16="http://schemas.microsoft.com/office/drawing/2014/main" id="{916B9F36-F7F4-A14A-9AE8-4396D2F8E7E8}"/>
              </a:ext>
            </a:extLst>
          </p:cNvPr>
          <p:cNvSpPr/>
          <p:nvPr userDrawn="1"/>
        </p:nvSpPr>
        <p:spPr>
          <a:xfrm flipV="1">
            <a:off x="954171" y="1038148"/>
            <a:ext cx="690479" cy="4571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37EBA852-5629-3642-9437-FDD5AD75C761}"/>
              </a:ext>
            </a:extLst>
          </p:cNvPr>
          <p:cNvSpPr/>
          <p:nvPr userDrawn="1"/>
        </p:nvSpPr>
        <p:spPr>
          <a:xfrm>
            <a:off x="911631" y="3732813"/>
            <a:ext cx="1312881" cy="1309598"/>
          </a:xfrm>
          <a:prstGeom prst="ellipse">
            <a:avLst/>
          </a:prstGeom>
          <a:gradFill flip="none" rotWithShape="1">
            <a:gsLst>
              <a:gs pos="0">
                <a:schemeClr val="accent4"/>
              </a:gs>
              <a:gs pos="100000">
                <a:schemeClr val="accent1"/>
              </a:gs>
              <a:gs pos="100000">
                <a:schemeClr val="accent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3">
            <a:extLst>
              <a:ext uri="{FF2B5EF4-FFF2-40B4-BE49-F238E27FC236}">
                <a16:creationId xmlns:a16="http://schemas.microsoft.com/office/drawing/2014/main" id="{9490B8CD-903B-7149-8F29-1F3102548935}"/>
              </a:ext>
            </a:extLst>
          </p:cNvPr>
          <p:cNvSpPr>
            <a:spLocks noGrp="1"/>
          </p:cNvSpPr>
          <p:nvPr>
            <p:ph type="pic" sz="quarter" idx="13"/>
          </p:nvPr>
        </p:nvSpPr>
        <p:spPr>
          <a:xfrm>
            <a:off x="969961" y="3731181"/>
            <a:ext cx="1347970" cy="1311230"/>
          </a:xfrm>
          <a:prstGeom prst="ellipse">
            <a:avLst/>
          </a:prstGeom>
          <a:solidFill>
            <a:schemeClr val="bg1"/>
          </a:solidFill>
        </p:spPr>
        <p:txBody>
          <a:bodyPr anchor="ctr">
            <a:normAutofit/>
          </a:bodyPr>
          <a:lstStyle>
            <a:lvl1pPr marL="0" indent="0" algn="ctr">
              <a:lnSpc>
                <a:spcPct val="100000"/>
              </a:lnSpc>
              <a:buFontTx/>
              <a:buNone/>
              <a:defRPr sz="1100">
                <a:solidFill>
                  <a:schemeClr val="tx1"/>
                </a:solidFill>
              </a:defRPr>
            </a:lvl1pPr>
          </a:lstStyle>
          <a:p>
            <a:r>
              <a:rPr lang="en-US" dirty="0"/>
              <a:t>Click icon to add picture</a:t>
            </a:r>
          </a:p>
        </p:txBody>
      </p:sp>
      <p:sp>
        <p:nvSpPr>
          <p:cNvPr id="8" name="Text Placeholder 7">
            <a:extLst>
              <a:ext uri="{FF2B5EF4-FFF2-40B4-BE49-F238E27FC236}">
                <a16:creationId xmlns:a16="http://schemas.microsoft.com/office/drawing/2014/main" id="{C0806B18-C4C6-724C-84E2-233DDBA9B5A9}"/>
              </a:ext>
            </a:extLst>
          </p:cNvPr>
          <p:cNvSpPr>
            <a:spLocks noGrp="1"/>
          </p:cNvSpPr>
          <p:nvPr>
            <p:ph type="body" sz="quarter" idx="10" hasCustomPrompt="1"/>
          </p:nvPr>
        </p:nvSpPr>
        <p:spPr>
          <a:xfrm>
            <a:off x="2459315" y="4178053"/>
            <a:ext cx="2484092" cy="461665"/>
          </a:xfrm>
        </p:spPr>
        <p:txBody>
          <a:bodyPr>
            <a:noAutofit/>
          </a:bodyPr>
          <a:lstStyle>
            <a:lvl1pPr marL="0" indent="0" algn="l">
              <a:buFontTx/>
              <a:buNone/>
              <a:defRPr sz="24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algn="l"/>
            <a:r>
              <a:rPr lang="en-US" sz="24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Speaker Name</a:t>
            </a:r>
          </a:p>
        </p:txBody>
      </p:sp>
      <p:sp>
        <p:nvSpPr>
          <p:cNvPr id="18" name="Text Placeholder 7">
            <a:extLst>
              <a:ext uri="{FF2B5EF4-FFF2-40B4-BE49-F238E27FC236}">
                <a16:creationId xmlns:a16="http://schemas.microsoft.com/office/drawing/2014/main" id="{DD4D0A53-5EFF-B94D-AAE9-44030428456C}"/>
              </a:ext>
            </a:extLst>
          </p:cNvPr>
          <p:cNvSpPr>
            <a:spLocks noGrp="1"/>
          </p:cNvSpPr>
          <p:nvPr>
            <p:ph type="body" sz="quarter" idx="11" hasCustomPrompt="1"/>
          </p:nvPr>
        </p:nvSpPr>
        <p:spPr>
          <a:xfrm>
            <a:off x="2459315" y="4639718"/>
            <a:ext cx="2484092" cy="461665"/>
          </a:xfrm>
        </p:spPr>
        <p:txBody>
          <a:bodyPr>
            <a:noAutofit/>
          </a:bodyPr>
          <a:lstStyle>
            <a:lvl1pPr marL="0" indent="0" algn="l">
              <a:buFontTx/>
              <a:buNone/>
              <a:defRPr sz="2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algn="l"/>
            <a:r>
              <a:rPr lang="en-US" sz="2400"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Title, Location</a:t>
            </a:r>
          </a:p>
        </p:txBody>
      </p:sp>
      <p:sp>
        <p:nvSpPr>
          <p:cNvPr id="11" name="Text Placeholder 10">
            <a:extLst>
              <a:ext uri="{FF2B5EF4-FFF2-40B4-BE49-F238E27FC236}">
                <a16:creationId xmlns:a16="http://schemas.microsoft.com/office/drawing/2014/main" id="{C68EB975-2255-814E-A86E-7482B780569C}"/>
              </a:ext>
            </a:extLst>
          </p:cNvPr>
          <p:cNvSpPr>
            <a:spLocks noGrp="1"/>
          </p:cNvSpPr>
          <p:nvPr>
            <p:ph type="body" sz="quarter" idx="12" hasCustomPrompt="1"/>
          </p:nvPr>
        </p:nvSpPr>
        <p:spPr>
          <a:xfrm>
            <a:off x="2486849" y="3662745"/>
            <a:ext cx="649294" cy="461666"/>
          </a:xfrm>
          <a:solidFill>
            <a:schemeClr val="accent4"/>
          </a:solidFill>
        </p:spPr>
        <p:txBody>
          <a:bodyPr tIns="0">
            <a:noAutofit/>
          </a:bodyPr>
          <a:lstStyle>
            <a:lvl1pPr marL="0" marR="0" indent="0" algn="ctr" defTabSz="914400" rtl="0" eaLnBrk="1" fontAlgn="auto" latinLnBrk="0" hangingPunct="1">
              <a:lnSpc>
                <a:spcPts val="3200"/>
              </a:lnSpc>
              <a:spcBef>
                <a:spcPts val="1200"/>
              </a:spcBef>
              <a:spcAft>
                <a:spcPts val="0"/>
              </a:spcAft>
              <a:buClr>
                <a:schemeClr val="accent3"/>
              </a:buClr>
              <a:buSzTx/>
              <a:buFontTx/>
              <a:buNone/>
              <a:tabLst/>
              <a:defRPr sz="2400" b="0" i="1" baseline="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ts val="3200"/>
              </a:lnSpc>
              <a:spcBef>
                <a:spcPts val="1200"/>
              </a:spcBef>
              <a:spcAft>
                <a:spcPts val="0"/>
              </a:spcAft>
              <a:buClr>
                <a:schemeClr val="accent3"/>
              </a:buClr>
              <a:buSzTx/>
              <a:buFontTx/>
              <a:buNone/>
              <a:tabLst/>
              <a:defRPr/>
            </a:pPr>
            <a:r>
              <a:rPr lang="en-US" sz="1800" b="0" i="1" dirty="0">
                <a:solidFill>
                  <a:schemeClr val="bg1"/>
                </a:solidFill>
                <a:latin typeface="Open Sans" panose="020B0606030504020204" pitchFamily="34" charset="0"/>
                <a:ea typeface="Open Sans" panose="020B0606030504020204" pitchFamily="34" charset="0"/>
                <a:cs typeface="Open Sans" panose="020B0606030504020204" pitchFamily="34" charset="0"/>
              </a:rPr>
              <a:t>with</a:t>
            </a:r>
            <a:endParaRPr lang="en-US" sz="2400" b="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Footer Placeholder 3">
            <a:extLst>
              <a:ext uri="{FF2B5EF4-FFF2-40B4-BE49-F238E27FC236}">
                <a16:creationId xmlns:a16="http://schemas.microsoft.com/office/drawing/2014/main" id="{66B46161-5FFC-8748-85F5-BC73F611E421}"/>
              </a:ext>
            </a:extLst>
          </p:cNvPr>
          <p:cNvSpPr>
            <a:spLocks noGrp="1"/>
          </p:cNvSpPr>
          <p:nvPr>
            <p:ph type="ftr" sz="quarter" idx="14"/>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1344739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Slide with titled li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A521E-B849-A842-9185-0233A1545DB9}"/>
              </a:ext>
            </a:extLst>
          </p:cNvPr>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A4252A0-E73D-BC41-A5A8-56502DEAD8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C1BFF-D3E1-5B4E-AB5A-94220CFFD8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7854E6-6D5B-F540-AA0B-75C91E3F38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15911B-09B6-0540-B819-0AC826BB6A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A1D2B111-D6FC-A042-ACED-0C41658D1ED3}"/>
              </a:ext>
            </a:extLst>
          </p:cNvPr>
          <p:cNvSpPr>
            <a:spLocks noGrp="1"/>
          </p:cNvSpPr>
          <p:nvPr>
            <p:ph type="ftr" sz="quarter" idx="10"/>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2880226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with larg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6B962-E73E-C545-B735-DA40EE2C26D2}"/>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0E83EC00-56C4-F940-B77F-D6A5619FD4CD}"/>
              </a:ext>
            </a:extLst>
          </p:cNvPr>
          <p:cNvSpPr>
            <a:spLocks noGrp="1"/>
          </p:cNvSpPr>
          <p:nvPr>
            <p:ph type="pic" sz="quarter" idx="10"/>
          </p:nvPr>
        </p:nvSpPr>
        <p:spPr>
          <a:xfrm>
            <a:off x="838200" y="1690688"/>
            <a:ext cx="10515600" cy="3774517"/>
          </a:xfrm>
        </p:spPr>
        <p:txBody>
          <a:bodyPr/>
          <a:lstStyle/>
          <a:p>
            <a:r>
              <a:rPr lang="en-US" dirty="0"/>
              <a:t>Click icon to add picture</a:t>
            </a:r>
          </a:p>
        </p:txBody>
      </p:sp>
      <p:sp>
        <p:nvSpPr>
          <p:cNvPr id="7" name="Text Placeholder 10">
            <a:extLst>
              <a:ext uri="{FF2B5EF4-FFF2-40B4-BE49-F238E27FC236}">
                <a16:creationId xmlns:a16="http://schemas.microsoft.com/office/drawing/2014/main" id="{0C815A74-57E1-7C4E-B753-DE0F9C4D9780}"/>
              </a:ext>
            </a:extLst>
          </p:cNvPr>
          <p:cNvSpPr>
            <a:spLocks noGrp="1"/>
          </p:cNvSpPr>
          <p:nvPr>
            <p:ph type="body" sz="quarter" idx="11" hasCustomPrompt="1"/>
          </p:nvPr>
        </p:nvSpPr>
        <p:spPr>
          <a:xfrm>
            <a:off x="838200" y="5465205"/>
            <a:ext cx="10515600" cy="542187"/>
          </a:xfrm>
        </p:spPr>
        <p:txBody>
          <a:bodyPr>
            <a:noAutofit/>
          </a:bodyPr>
          <a:lstStyle>
            <a:lvl1pPr marL="0" indent="0">
              <a:buFontTx/>
              <a:buNone/>
              <a:defRPr sz="1600" b="0" i="1">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add a caption</a:t>
            </a:r>
          </a:p>
        </p:txBody>
      </p:sp>
      <p:sp>
        <p:nvSpPr>
          <p:cNvPr id="3" name="Footer Placeholder 2">
            <a:extLst>
              <a:ext uri="{FF2B5EF4-FFF2-40B4-BE49-F238E27FC236}">
                <a16:creationId xmlns:a16="http://schemas.microsoft.com/office/drawing/2014/main" id="{14792E04-B045-B946-9B5B-8C93D6937BD9}"/>
              </a:ext>
            </a:extLst>
          </p:cNvPr>
          <p:cNvSpPr>
            <a:spLocks noGrp="1"/>
          </p:cNvSpPr>
          <p:nvPr>
            <p:ph type="ftr" sz="quarter" idx="12"/>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3091943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with SmartArt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6B962-E73E-C545-B735-DA40EE2C26D2}"/>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5" name="SmartArt Placeholder 4">
            <a:extLst>
              <a:ext uri="{FF2B5EF4-FFF2-40B4-BE49-F238E27FC236}">
                <a16:creationId xmlns:a16="http://schemas.microsoft.com/office/drawing/2014/main" id="{0DDCCB7D-5F10-594D-B2F6-82136975B987}"/>
              </a:ext>
            </a:extLst>
          </p:cNvPr>
          <p:cNvSpPr>
            <a:spLocks noGrp="1"/>
          </p:cNvSpPr>
          <p:nvPr>
            <p:ph type="dgm" sz="quarter" idx="10"/>
          </p:nvPr>
        </p:nvSpPr>
        <p:spPr>
          <a:xfrm>
            <a:off x="838200" y="1690688"/>
            <a:ext cx="10515600" cy="4359275"/>
          </a:xfrm>
        </p:spPr>
        <p:txBody>
          <a:bodyPr/>
          <a:lstStyle/>
          <a:p>
            <a:r>
              <a:rPr lang="en-US" dirty="0"/>
              <a:t>Click icon to add SmartArt graphic</a:t>
            </a:r>
          </a:p>
        </p:txBody>
      </p:sp>
      <p:sp>
        <p:nvSpPr>
          <p:cNvPr id="3" name="Footer Placeholder 2">
            <a:extLst>
              <a:ext uri="{FF2B5EF4-FFF2-40B4-BE49-F238E27FC236}">
                <a16:creationId xmlns:a16="http://schemas.microsoft.com/office/drawing/2014/main" id="{767FDFE9-A4FC-ED4C-A083-43A0C7CC7321}"/>
              </a:ext>
            </a:extLst>
          </p:cNvPr>
          <p:cNvSpPr>
            <a:spLocks noGrp="1"/>
          </p:cNvSpPr>
          <p:nvPr>
            <p:ph type="ftr" sz="quarter" idx="11"/>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1959111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ighlight Slid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4E1A6E-53AE-5F4B-9482-1761401F5F4E}"/>
              </a:ext>
            </a:extLst>
          </p:cNvPr>
          <p:cNvSpPr/>
          <p:nvPr userDrawn="1"/>
        </p:nvSpPr>
        <p:spPr>
          <a:xfrm>
            <a:off x="0" y="0"/>
            <a:ext cx="12192000" cy="617696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B756F2-573B-B746-AE55-2318E3FEDF00}"/>
              </a:ext>
            </a:extLst>
          </p:cNvPr>
          <p:cNvSpPr>
            <a:spLocks noGrp="1"/>
          </p:cNvSpPr>
          <p:nvPr>
            <p:ph type="ctrTitle" hasCustomPrompt="1"/>
          </p:nvPr>
        </p:nvSpPr>
        <p:spPr>
          <a:xfrm>
            <a:off x="1929892" y="1"/>
            <a:ext cx="8805844" cy="6176962"/>
          </a:xfrm>
        </p:spPr>
        <p:txBody>
          <a:bodyPr anchor="ctr">
            <a:noAutofit/>
          </a:bodyPr>
          <a:lstStyle>
            <a:lvl1pPr algn="l">
              <a:lnSpc>
                <a:spcPts val="4060"/>
              </a:lnSpc>
              <a:defRPr sz="2800" b="1">
                <a:solidFill>
                  <a:schemeClr val="bg1"/>
                </a:solidFill>
              </a:defRPr>
            </a:lvl1pPr>
          </a:lstStyle>
          <a:p>
            <a:r>
              <a:rPr lang="en-US" dirty="0">
                <a:effectLst/>
              </a:rPr>
              <a:t>“Quote or stat slide. </a:t>
            </a:r>
            <a:r>
              <a:rPr lang="en-US" dirty="0" err="1">
                <a:effectLst/>
              </a:rPr>
              <a:t>Mauris</a:t>
            </a:r>
            <a:r>
              <a:rPr lang="en-US" dirty="0">
                <a:effectLst/>
              </a:rPr>
              <a:t> </a:t>
            </a:r>
            <a:r>
              <a:rPr lang="en-US" dirty="0" err="1">
                <a:effectLst/>
              </a:rPr>
              <a:t>consequat</a:t>
            </a:r>
            <a:r>
              <a:rPr lang="en-US" dirty="0">
                <a:effectLst/>
              </a:rPr>
              <a:t> </a:t>
            </a:r>
            <a:r>
              <a:rPr lang="en-US" dirty="0" err="1">
                <a:effectLst/>
              </a:rPr>
              <a:t>nunc</a:t>
            </a:r>
            <a:r>
              <a:rPr lang="en-US" dirty="0">
                <a:effectLst/>
              </a:rPr>
              <a:t> </a:t>
            </a:r>
            <a:r>
              <a:rPr lang="en-US" dirty="0" err="1">
                <a:effectLst/>
              </a:rPr>
              <a:t>urna</a:t>
            </a:r>
            <a:r>
              <a:rPr lang="en-US" dirty="0">
                <a:effectLst/>
              </a:rPr>
              <a:t> vitae </a:t>
            </a:r>
            <a:r>
              <a:rPr lang="en-US" dirty="0" err="1">
                <a:effectLst/>
              </a:rPr>
              <a:t>nibh</a:t>
            </a:r>
            <a:r>
              <a:rPr lang="en-US" dirty="0">
                <a:effectLst/>
              </a:rPr>
              <a:t>. </a:t>
            </a:r>
            <a:r>
              <a:rPr lang="en-US" dirty="0" err="1">
                <a:effectLst/>
              </a:rPr>
              <a:t>Pellentesque</a:t>
            </a:r>
            <a:r>
              <a:rPr lang="en-US" dirty="0">
                <a:effectLst/>
              </a:rPr>
              <a:t> </a:t>
            </a:r>
            <a:r>
              <a:rPr lang="en-US" dirty="0" err="1">
                <a:effectLst/>
              </a:rPr>
              <a:t>tellus</a:t>
            </a:r>
            <a:r>
              <a:rPr lang="en-US" dirty="0">
                <a:effectLst/>
              </a:rPr>
              <a:t>, </a:t>
            </a:r>
            <a:r>
              <a:rPr lang="en-US" dirty="0" err="1">
                <a:effectLst/>
              </a:rPr>
              <a:t>ut</a:t>
            </a:r>
            <a:r>
              <a:rPr lang="en-US" dirty="0">
                <a:effectLst/>
              </a:rPr>
              <a:t> id </a:t>
            </a:r>
            <a:r>
              <a:rPr lang="en-US" dirty="0" err="1">
                <a:effectLst/>
              </a:rPr>
              <a:t>laoreet</a:t>
            </a:r>
            <a:r>
              <a:rPr lang="en-US" dirty="0">
                <a:effectLst/>
              </a:rPr>
              <a:t> pulvinar </a:t>
            </a:r>
            <a:r>
              <a:rPr lang="en-US" dirty="0" err="1">
                <a:effectLst/>
              </a:rPr>
              <a:t>tincidunt</a:t>
            </a:r>
            <a:r>
              <a:rPr lang="en-US" dirty="0">
                <a:effectLst/>
              </a:rPr>
              <a:t> cursus vestibulum. </a:t>
            </a:r>
            <a:r>
              <a:rPr lang="en-US" dirty="0" err="1">
                <a:effectLst/>
              </a:rPr>
              <a:t>Pellentesque</a:t>
            </a:r>
            <a:r>
              <a:rPr lang="en-US" dirty="0">
                <a:effectLst/>
              </a:rPr>
              <a:t> sit semper pulvinar </a:t>
            </a:r>
            <a:r>
              <a:rPr lang="en-US" dirty="0" err="1">
                <a:effectLst/>
              </a:rPr>
              <a:t>amet</a:t>
            </a:r>
            <a:r>
              <a:rPr lang="en-US" dirty="0">
                <a:effectLst/>
              </a:rPr>
              <a:t>.</a:t>
            </a:r>
            <a:endParaRPr lang="en-US" dirty="0"/>
          </a:p>
        </p:txBody>
      </p:sp>
      <p:sp>
        <p:nvSpPr>
          <p:cNvPr id="9" name="Rectangle 8">
            <a:extLst>
              <a:ext uri="{FF2B5EF4-FFF2-40B4-BE49-F238E27FC236}">
                <a16:creationId xmlns:a16="http://schemas.microsoft.com/office/drawing/2014/main" id="{C368E987-DB3D-2541-8205-D7FD01900E9B}"/>
              </a:ext>
            </a:extLst>
          </p:cNvPr>
          <p:cNvSpPr/>
          <p:nvPr userDrawn="1"/>
        </p:nvSpPr>
        <p:spPr>
          <a:xfrm rot="5400000" flipV="1">
            <a:off x="465539" y="3116550"/>
            <a:ext cx="2011680" cy="50291"/>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0371DD6F-F2BA-674C-B00C-BF9716AC5CED}"/>
              </a:ext>
            </a:extLst>
          </p:cNvPr>
          <p:cNvSpPr>
            <a:spLocks noGrp="1"/>
          </p:cNvSpPr>
          <p:nvPr>
            <p:ph type="ftr" sz="quarter" idx="10"/>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1645219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ighlight Slid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4E1A6E-53AE-5F4B-9482-1761401F5F4E}"/>
              </a:ext>
            </a:extLst>
          </p:cNvPr>
          <p:cNvSpPr/>
          <p:nvPr userDrawn="1"/>
        </p:nvSpPr>
        <p:spPr>
          <a:xfrm>
            <a:off x="0" y="0"/>
            <a:ext cx="12192000" cy="6176962"/>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B756F2-573B-B746-AE55-2318E3FEDF00}"/>
              </a:ext>
            </a:extLst>
          </p:cNvPr>
          <p:cNvSpPr>
            <a:spLocks noGrp="1"/>
          </p:cNvSpPr>
          <p:nvPr>
            <p:ph type="ctrTitle" hasCustomPrompt="1"/>
          </p:nvPr>
        </p:nvSpPr>
        <p:spPr>
          <a:xfrm>
            <a:off x="2708825" y="1"/>
            <a:ext cx="7587151" cy="6176962"/>
          </a:xfrm>
        </p:spPr>
        <p:txBody>
          <a:bodyPr anchor="ctr">
            <a:noAutofit/>
          </a:bodyPr>
          <a:lstStyle>
            <a:lvl1pPr algn="l">
              <a:lnSpc>
                <a:spcPct val="100000"/>
              </a:lnSpc>
              <a:defRPr sz="5400" b="1">
                <a:solidFill>
                  <a:schemeClr val="tx1"/>
                </a:solidFill>
              </a:defRPr>
            </a:lvl1pPr>
          </a:lstStyle>
          <a:p>
            <a:r>
              <a:rPr lang="en-US" dirty="0">
                <a:effectLst/>
              </a:rPr>
              <a:t>1/2 of lorem ipsum stat slide</a:t>
            </a:r>
            <a:endParaRPr lang="en-US" dirty="0"/>
          </a:p>
        </p:txBody>
      </p:sp>
      <p:sp>
        <p:nvSpPr>
          <p:cNvPr id="9" name="Rectangle 8">
            <a:extLst>
              <a:ext uri="{FF2B5EF4-FFF2-40B4-BE49-F238E27FC236}">
                <a16:creationId xmlns:a16="http://schemas.microsoft.com/office/drawing/2014/main" id="{C368E987-DB3D-2541-8205-D7FD01900E9B}"/>
              </a:ext>
            </a:extLst>
          </p:cNvPr>
          <p:cNvSpPr/>
          <p:nvPr userDrawn="1"/>
        </p:nvSpPr>
        <p:spPr>
          <a:xfrm rot="5400000" flipV="1">
            <a:off x="1312207" y="3116551"/>
            <a:ext cx="2011680" cy="5029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2E4C6D65-E61C-1541-8B75-A63064FA064F}"/>
              </a:ext>
            </a:extLst>
          </p:cNvPr>
          <p:cNvSpPr>
            <a:spLocks noGrp="1"/>
          </p:cNvSpPr>
          <p:nvPr>
            <p:ph type="ftr" sz="quarter" idx="10"/>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2823917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ghlight Slide with background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5C39EC6-A29B-1041-B26C-9FC50A5C9FBB}"/>
              </a:ext>
            </a:extLst>
          </p:cNvPr>
          <p:cNvSpPr>
            <a:spLocks noGrp="1"/>
          </p:cNvSpPr>
          <p:nvPr>
            <p:ph type="pic" sz="quarter" idx="10" hasCustomPrompt="1"/>
          </p:nvPr>
        </p:nvSpPr>
        <p:spPr>
          <a:xfrm>
            <a:off x="0" y="1"/>
            <a:ext cx="12192000" cy="6177516"/>
          </a:xfrm>
          <a:solidFill>
            <a:schemeClr val="tx1"/>
          </a:solidFill>
        </p:spPr>
        <p:txBody>
          <a:bodyPr/>
          <a:lstStyle>
            <a:lvl1pPr marL="0" indent="0">
              <a:buFontTx/>
              <a:buNone/>
              <a:defRPr>
                <a:solidFill>
                  <a:schemeClr val="bg1"/>
                </a:solidFill>
              </a:defRPr>
            </a:lvl1pPr>
          </a:lstStyle>
          <a:p>
            <a:r>
              <a:rPr lang="en-US" dirty="0"/>
              <a:t>To add background photo: Select this placeholder, then “Picture” in the Home &gt; Picture menu </a:t>
            </a:r>
          </a:p>
        </p:txBody>
      </p:sp>
      <p:sp>
        <p:nvSpPr>
          <p:cNvPr id="10" name="Text Placeholder 9">
            <a:extLst>
              <a:ext uri="{FF2B5EF4-FFF2-40B4-BE49-F238E27FC236}">
                <a16:creationId xmlns:a16="http://schemas.microsoft.com/office/drawing/2014/main" id="{BC17DC78-70BB-E04C-866D-31C44C231EE8}"/>
              </a:ext>
            </a:extLst>
          </p:cNvPr>
          <p:cNvSpPr>
            <a:spLocks noGrp="1"/>
          </p:cNvSpPr>
          <p:nvPr>
            <p:ph type="body" sz="quarter" idx="11"/>
          </p:nvPr>
        </p:nvSpPr>
        <p:spPr>
          <a:xfrm>
            <a:off x="1433623" y="1740282"/>
            <a:ext cx="9324754" cy="2544529"/>
          </a:xfrm>
          <a:blipFill>
            <a:blip r:embed="rId2"/>
            <a:stretch>
              <a:fillRect/>
            </a:stretch>
          </a:blipFill>
          <a:ln>
            <a:noFill/>
          </a:ln>
        </p:spPr>
        <p:txBody>
          <a:bodyPr lIns="548640" rIns="548640" anchor="ctr">
            <a:noAutofit/>
          </a:bodyPr>
          <a:lstStyle>
            <a:lvl1pPr marL="0" indent="0">
              <a:lnSpc>
                <a:spcPts val="4400"/>
              </a:lnSpc>
              <a:buFontTx/>
              <a:buNone/>
              <a:defRPr sz="4000" b="1">
                <a:solidFill>
                  <a:schemeClr val="bg1"/>
                </a:solidFill>
                <a:latin typeface="Merriweather" pitchFamily="2" charset="77"/>
              </a:defRPr>
            </a:lvl1pPr>
            <a:lvl2pPr marL="457200" indent="0">
              <a:buFontTx/>
              <a:buNone/>
              <a:defRPr sz="4000">
                <a:solidFill>
                  <a:schemeClr val="bg1"/>
                </a:solidFill>
                <a:latin typeface="Merriweather" pitchFamily="2" charset="77"/>
              </a:defRPr>
            </a:lvl2pPr>
            <a:lvl3pPr marL="914400" indent="0">
              <a:buFontTx/>
              <a:buNone/>
              <a:defRPr sz="4000">
                <a:solidFill>
                  <a:schemeClr val="bg1"/>
                </a:solidFill>
                <a:latin typeface="Merriweather" pitchFamily="2" charset="77"/>
              </a:defRPr>
            </a:lvl3pPr>
            <a:lvl4pPr marL="1371600" indent="0">
              <a:buFontTx/>
              <a:buNone/>
              <a:defRPr sz="4000">
                <a:solidFill>
                  <a:schemeClr val="bg1"/>
                </a:solidFill>
                <a:latin typeface="Merriweather" pitchFamily="2" charset="77"/>
              </a:defRPr>
            </a:lvl4pPr>
            <a:lvl5pPr marL="1828800" indent="0">
              <a:buFontTx/>
              <a:buNone/>
              <a:defRPr sz="4000">
                <a:solidFill>
                  <a:schemeClr val="bg1"/>
                </a:solidFill>
                <a:latin typeface="Merriweather" pitchFamily="2" charset="77"/>
              </a:defRPr>
            </a:lvl5pPr>
          </a:lstStyle>
          <a:p>
            <a:pPr lvl="0"/>
            <a:r>
              <a:rPr lang="en-US"/>
              <a:t>Click to edit Master text styles</a:t>
            </a:r>
          </a:p>
        </p:txBody>
      </p:sp>
      <p:sp>
        <p:nvSpPr>
          <p:cNvPr id="2" name="Footer Placeholder 1">
            <a:extLst>
              <a:ext uri="{FF2B5EF4-FFF2-40B4-BE49-F238E27FC236}">
                <a16:creationId xmlns:a16="http://schemas.microsoft.com/office/drawing/2014/main" id="{F165E13C-C174-704F-8F8D-2DA0C765D137}"/>
              </a:ext>
            </a:extLst>
          </p:cNvPr>
          <p:cNvSpPr>
            <a:spLocks noGrp="1"/>
          </p:cNvSpPr>
          <p:nvPr>
            <p:ph type="ftr" sz="quarter" idx="12"/>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3489095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4E1A6E-53AE-5F4B-9482-1761401F5F4E}"/>
              </a:ext>
            </a:extLst>
          </p:cNvPr>
          <p:cNvSpPr/>
          <p:nvPr userDrawn="1"/>
        </p:nvSpPr>
        <p:spPr>
          <a:xfrm>
            <a:off x="0" y="0"/>
            <a:ext cx="12192000" cy="6176964"/>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B756F2-573B-B746-AE55-2318E3FEDF00}"/>
              </a:ext>
            </a:extLst>
          </p:cNvPr>
          <p:cNvSpPr>
            <a:spLocks noGrp="1"/>
          </p:cNvSpPr>
          <p:nvPr>
            <p:ph type="ctrTitle" hasCustomPrompt="1"/>
          </p:nvPr>
        </p:nvSpPr>
        <p:spPr>
          <a:xfrm>
            <a:off x="2528887" y="541868"/>
            <a:ext cx="7134224" cy="5635096"/>
          </a:xfrm>
        </p:spPr>
        <p:txBody>
          <a:bodyPr anchor="ctr">
            <a:noAutofit/>
          </a:bodyPr>
          <a:lstStyle>
            <a:lvl1pPr algn="ctr">
              <a:lnSpc>
                <a:spcPts val="4060"/>
              </a:lnSpc>
              <a:defRPr sz="4000" b="1">
                <a:solidFill>
                  <a:schemeClr val="bg1"/>
                </a:solidFill>
              </a:defRPr>
            </a:lvl1pPr>
          </a:lstStyle>
          <a:p>
            <a:r>
              <a:rPr lang="en-US" dirty="0">
                <a:effectLst/>
              </a:rPr>
              <a:t>Questions?</a:t>
            </a:r>
            <a:endParaRPr lang="en-US" dirty="0"/>
          </a:p>
        </p:txBody>
      </p:sp>
      <p:pic>
        <p:nvPicPr>
          <p:cNvPr id="4" name="Graphic 3">
            <a:extLst>
              <a:ext uri="{FF2B5EF4-FFF2-40B4-BE49-F238E27FC236}">
                <a16:creationId xmlns:a16="http://schemas.microsoft.com/office/drawing/2014/main" id="{EB5A399F-A2BD-1547-AB83-F0DDA567C5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18958" y="1968764"/>
            <a:ext cx="1154083" cy="842169"/>
          </a:xfrm>
          <a:prstGeom prst="rect">
            <a:avLst/>
          </a:prstGeom>
        </p:spPr>
      </p:pic>
      <p:sp>
        <p:nvSpPr>
          <p:cNvPr id="3" name="Footer Placeholder 2">
            <a:extLst>
              <a:ext uri="{FF2B5EF4-FFF2-40B4-BE49-F238E27FC236}">
                <a16:creationId xmlns:a16="http://schemas.microsoft.com/office/drawing/2014/main" id="{17D5490D-3039-2F4D-B9A4-F29582FC6579}"/>
              </a:ext>
            </a:extLst>
          </p:cNvPr>
          <p:cNvSpPr>
            <a:spLocks noGrp="1"/>
          </p:cNvSpPr>
          <p:nvPr>
            <p:ph type="ftr" sz="quarter" idx="10"/>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3976054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4E1A6E-53AE-5F4B-9482-1761401F5F4E}"/>
              </a:ext>
            </a:extLst>
          </p:cNvPr>
          <p:cNvSpPr/>
          <p:nvPr userDrawn="1"/>
        </p:nvSpPr>
        <p:spPr>
          <a:xfrm>
            <a:off x="0" y="0"/>
            <a:ext cx="12192000" cy="6177516"/>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B756F2-573B-B746-AE55-2318E3FEDF00}"/>
              </a:ext>
            </a:extLst>
          </p:cNvPr>
          <p:cNvSpPr>
            <a:spLocks noGrp="1"/>
          </p:cNvSpPr>
          <p:nvPr>
            <p:ph type="ctrTitle" hasCustomPrompt="1"/>
          </p:nvPr>
        </p:nvSpPr>
        <p:spPr>
          <a:xfrm>
            <a:off x="1944686" y="1969029"/>
            <a:ext cx="7134224" cy="681037"/>
          </a:xfrm>
        </p:spPr>
        <p:txBody>
          <a:bodyPr anchor="ctr">
            <a:noAutofit/>
          </a:bodyPr>
          <a:lstStyle>
            <a:lvl1pPr algn="ctr">
              <a:lnSpc>
                <a:spcPts val="4060"/>
              </a:lnSpc>
              <a:defRPr sz="4000" b="1">
                <a:solidFill>
                  <a:schemeClr val="bg1"/>
                </a:solidFill>
              </a:defRPr>
            </a:lvl1pPr>
          </a:lstStyle>
          <a:p>
            <a:r>
              <a:rPr lang="en-US" dirty="0">
                <a:effectLst/>
              </a:rPr>
              <a:t>Thank you!</a:t>
            </a:r>
            <a:endParaRPr lang="en-US" dirty="0"/>
          </a:p>
        </p:txBody>
      </p:sp>
      <p:sp>
        <p:nvSpPr>
          <p:cNvPr id="9" name="Rectangle 8">
            <a:extLst>
              <a:ext uri="{FF2B5EF4-FFF2-40B4-BE49-F238E27FC236}">
                <a16:creationId xmlns:a16="http://schemas.microsoft.com/office/drawing/2014/main" id="{825471DD-6E62-044F-A7B7-9DB428873B41}"/>
              </a:ext>
            </a:extLst>
          </p:cNvPr>
          <p:cNvSpPr/>
          <p:nvPr userDrawn="1"/>
        </p:nvSpPr>
        <p:spPr>
          <a:xfrm flipV="1">
            <a:off x="4056985" y="1581635"/>
            <a:ext cx="690479" cy="41563"/>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D0F0434A-8640-1E4B-B20D-72D0BD067D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48517" y="2953562"/>
            <a:ext cx="638665" cy="638665"/>
          </a:xfrm>
          <a:prstGeom prst="rect">
            <a:avLst/>
          </a:prstGeom>
        </p:spPr>
      </p:pic>
      <p:sp>
        <p:nvSpPr>
          <p:cNvPr id="5" name="Text Placeholder 4">
            <a:extLst>
              <a:ext uri="{FF2B5EF4-FFF2-40B4-BE49-F238E27FC236}">
                <a16:creationId xmlns:a16="http://schemas.microsoft.com/office/drawing/2014/main" id="{E118AA55-38DD-3643-97C1-B8D35DB64D60}"/>
              </a:ext>
            </a:extLst>
          </p:cNvPr>
          <p:cNvSpPr>
            <a:spLocks noGrp="1"/>
          </p:cNvSpPr>
          <p:nvPr>
            <p:ph type="body" sz="quarter" idx="10" hasCustomPrompt="1"/>
          </p:nvPr>
        </p:nvSpPr>
        <p:spPr>
          <a:xfrm>
            <a:off x="4965700" y="2922438"/>
            <a:ext cx="4113213" cy="1819681"/>
          </a:xfrm>
        </p:spPr>
        <p:txBody>
          <a:bodyPr>
            <a:noAutofit/>
          </a:bodyPr>
          <a:lstStyle>
            <a:lvl1pPr marL="0" indent="0">
              <a:lnSpc>
                <a:spcPts val="2800"/>
              </a:lnSpc>
              <a:buFontTx/>
              <a:buNone/>
              <a:defRPr sz="2400">
                <a:solidFill>
                  <a:schemeClr val="bg1"/>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a:lnSpc>
                <a:spcPts val="2460"/>
              </a:lnSpc>
            </a:pPr>
            <a:r>
              <a:rPr lang="en-US"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Reach out at any time – click to add your contact information</a:t>
            </a:r>
          </a:p>
        </p:txBody>
      </p:sp>
      <p:sp>
        <p:nvSpPr>
          <p:cNvPr id="3" name="Footer Placeholder 2">
            <a:extLst>
              <a:ext uri="{FF2B5EF4-FFF2-40B4-BE49-F238E27FC236}">
                <a16:creationId xmlns:a16="http://schemas.microsoft.com/office/drawing/2014/main" id="{40CD1674-A264-694C-B2B6-AB24A768D419}"/>
              </a:ext>
            </a:extLst>
          </p:cNvPr>
          <p:cNvSpPr>
            <a:spLocks noGrp="1"/>
          </p:cNvSpPr>
          <p:nvPr>
            <p:ph type="ftr" sz="quarter" idx="11"/>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2610470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2EB5BA-DF58-AD44-A46C-C69B1B1A8E06}"/>
              </a:ext>
            </a:extLst>
          </p:cNvPr>
          <p:cNvSpPr/>
          <p:nvPr userDrawn="1"/>
        </p:nvSpPr>
        <p:spPr>
          <a:xfrm>
            <a:off x="786809" y="1297172"/>
            <a:ext cx="956931" cy="255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319EC4A5-C0A2-884F-9E1D-AABF0D7EB596}"/>
              </a:ext>
            </a:extLst>
          </p:cNvPr>
          <p:cNvSpPr>
            <a:spLocks noGrp="1"/>
          </p:cNvSpPr>
          <p:nvPr>
            <p:ph type="ftr" sz="quarter" idx="10"/>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1864399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5C2C45-7656-8E40-B3FD-4377F7D6BA98}"/>
              </a:ext>
            </a:extLst>
          </p:cNvPr>
          <p:cNvSpPr>
            <a:spLocks noGrp="1"/>
          </p:cNvSpPr>
          <p:nvPr>
            <p:ph idx="1"/>
          </p:nvPr>
        </p:nvSpPr>
        <p:spPr>
          <a:xfrm>
            <a:off x="5183188" y="784873"/>
            <a:ext cx="6172200" cy="507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D72AB24-3A2D-6F4C-B9A2-9743CF6F39A4}"/>
              </a:ext>
            </a:extLst>
          </p:cNvPr>
          <p:cNvSpPr>
            <a:spLocks noGrp="1"/>
          </p:cNvSpPr>
          <p:nvPr>
            <p:ph type="body" sz="half" idx="2"/>
          </p:nvPr>
        </p:nvSpPr>
        <p:spPr>
          <a:xfrm>
            <a:off x="839788" y="2221992"/>
            <a:ext cx="3932237" cy="3646996"/>
          </a:xfrm>
        </p:spPr>
        <p:txBody>
          <a:bodyPr>
            <a:normAutofit/>
          </a:bodyPr>
          <a:lstStyle>
            <a:lvl1pPr marL="0" indent="0">
              <a:lnSpc>
                <a:spcPct val="100000"/>
              </a:lnSpc>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D9E70150-AB2C-8D4F-BF55-CBDAE6A40DED}"/>
              </a:ext>
            </a:extLst>
          </p:cNvPr>
          <p:cNvSpPr/>
          <p:nvPr userDrawn="1"/>
        </p:nvSpPr>
        <p:spPr>
          <a:xfrm flipV="1">
            <a:off x="924675" y="1886676"/>
            <a:ext cx="690479" cy="41563"/>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6893EBF-35B8-0042-8FB2-37F49B8E9ECE}"/>
              </a:ext>
            </a:extLst>
          </p:cNvPr>
          <p:cNvSpPr/>
          <p:nvPr userDrawn="1"/>
        </p:nvSpPr>
        <p:spPr>
          <a:xfrm>
            <a:off x="839788" y="1356852"/>
            <a:ext cx="998844" cy="255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DCDA5600-97CB-2F4E-98C2-9D1993ADC259}"/>
              </a:ext>
            </a:extLst>
          </p:cNvPr>
          <p:cNvSpPr>
            <a:spLocks noGrp="1"/>
          </p:cNvSpPr>
          <p:nvPr>
            <p:ph type="title"/>
          </p:nvPr>
        </p:nvSpPr>
        <p:spPr>
          <a:xfrm>
            <a:off x="839788" y="784873"/>
            <a:ext cx="3932237" cy="1024262"/>
          </a:xfrm>
        </p:spPr>
        <p:txBody>
          <a:bodyPr anchor="t"/>
          <a:lstStyle>
            <a:lvl1pPr>
              <a:defRPr sz="3200" b="1"/>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8460AE62-4607-F943-87BB-552E613706D0}"/>
              </a:ext>
            </a:extLst>
          </p:cNvPr>
          <p:cNvSpPr>
            <a:spLocks noGrp="1"/>
          </p:cNvSpPr>
          <p:nvPr>
            <p:ph type="ftr" sz="quarter" idx="10"/>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295072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long title, speaker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151DF8-A34E-4C48-8748-1D906C85D567}"/>
              </a:ext>
            </a:extLst>
          </p:cNvPr>
          <p:cNvSpPr/>
          <p:nvPr userDrawn="1"/>
        </p:nvSpPr>
        <p:spPr>
          <a:xfrm>
            <a:off x="0" y="0"/>
            <a:ext cx="12192000" cy="61842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9D2E21-9659-B04E-9E3E-B4DDD7A7D95D}"/>
              </a:ext>
            </a:extLst>
          </p:cNvPr>
          <p:cNvSpPr>
            <a:spLocks noGrp="1"/>
          </p:cNvSpPr>
          <p:nvPr>
            <p:ph type="title" hasCustomPrompt="1"/>
          </p:nvPr>
        </p:nvSpPr>
        <p:spPr>
          <a:xfrm>
            <a:off x="831850" y="1449856"/>
            <a:ext cx="10515600" cy="1750544"/>
          </a:xfrm>
        </p:spPr>
        <p:txBody>
          <a:bodyPr anchor="t">
            <a:normAutofit/>
          </a:bodyPr>
          <a:lstStyle>
            <a:lvl1pPr>
              <a:defRPr sz="4000" b="1">
                <a:solidFill>
                  <a:schemeClr val="bg1"/>
                </a:solidFill>
                <a:latin typeface="Merriweather" pitchFamily="2" charset="77"/>
              </a:defRPr>
            </a:lvl1pPr>
          </a:lstStyle>
          <a:p>
            <a:r>
              <a:rPr lang="en-US" dirty="0"/>
              <a:t>Master slide title #2 lorem ipsum dolor set </a:t>
            </a:r>
            <a:r>
              <a:rPr lang="en-US" dirty="0" err="1"/>
              <a:t>amet</a:t>
            </a:r>
            <a:r>
              <a:rPr lang="en-US" dirty="0"/>
              <a:t> lorem ipsum dolor set </a:t>
            </a:r>
            <a:r>
              <a:rPr lang="en-US" dirty="0" err="1"/>
              <a:t>amet</a:t>
            </a:r>
            <a:r>
              <a:rPr lang="en-US" dirty="0"/>
              <a:t> lorem ipsum</a:t>
            </a:r>
          </a:p>
        </p:txBody>
      </p:sp>
      <p:sp>
        <p:nvSpPr>
          <p:cNvPr id="17" name="Rectangle 16">
            <a:extLst>
              <a:ext uri="{FF2B5EF4-FFF2-40B4-BE49-F238E27FC236}">
                <a16:creationId xmlns:a16="http://schemas.microsoft.com/office/drawing/2014/main" id="{916B9F36-F7F4-A14A-9AE8-4396D2F8E7E8}"/>
              </a:ext>
            </a:extLst>
          </p:cNvPr>
          <p:cNvSpPr/>
          <p:nvPr userDrawn="1"/>
        </p:nvSpPr>
        <p:spPr>
          <a:xfrm flipV="1">
            <a:off x="954171" y="1038148"/>
            <a:ext cx="690479" cy="4571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1E536AB2-52AB-AF4C-84A8-E8569156E0CB}"/>
              </a:ext>
            </a:extLst>
          </p:cNvPr>
          <p:cNvSpPr/>
          <p:nvPr userDrawn="1"/>
        </p:nvSpPr>
        <p:spPr>
          <a:xfrm>
            <a:off x="911631" y="3732813"/>
            <a:ext cx="1312881" cy="1309598"/>
          </a:xfrm>
          <a:prstGeom prst="ellipse">
            <a:avLst/>
          </a:prstGeom>
          <a:gradFill flip="none" rotWithShape="1">
            <a:gsLst>
              <a:gs pos="0">
                <a:schemeClr val="accent4"/>
              </a:gs>
              <a:gs pos="100000">
                <a:schemeClr val="accent1"/>
              </a:gs>
              <a:gs pos="100000">
                <a:schemeClr val="accent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Picture Placeholder 13">
            <a:extLst>
              <a:ext uri="{FF2B5EF4-FFF2-40B4-BE49-F238E27FC236}">
                <a16:creationId xmlns:a16="http://schemas.microsoft.com/office/drawing/2014/main" id="{AFA728C5-8063-5C40-AD79-EFF06510C215}"/>
              </a:ext>
            </a:extLst>
          </p:cNvPr>
          <p:cNvSpPr>
            <a:spLocks noGrp="1"/>
          </p:cNvSpPr>
          <p:nvPr>
            <p:ph type="pic" sz="quarter" idx="13"/>
          </p:nvPr>
        </p:nvSpPr>
        <p:spPr>
          <a:xfrm>
            <a:off x="969961" y="3731181"/>
            <a:ext cx="1347970" cy="1311230"/>
          </a:xfrm>
          <a:prstGeom prst="ellipse">
            <a:avLst/>
          </a:prstGeom>
          <a:solidFill>
            <a:schemeClr val="bg1"/>
          </a:solidFill>
        </p:spPr>
        <p:txBody>
          <a:bodyPr anchor="ctr">
            <a:normAutofit/>
          </a:bodyPr>
          <a:lstStyle>
            <a:lvl1pPr marL="0" indent="0" algn="ctr">
              <a:lnSpc>
                <a:spcPct val="100000"/>
              </a:lnSpc>
              <a:buFontTx/>
              <a:buNone/>
              <a:defRPr sz="1100">
                <a:solidFill>
                  <a:schemeClr val="tx1"/>
                </a:solidFill>
              </a:defRPr>
            </a:lvl1pPr>
          </a:lstStyle>
          <a:p>
            <a:r>
              <a:rPr lang="en-US" dirty="0"/>
              <a:t>Click icon to add picture</a:t>
            </a:r>
          </a:p>
        </p:txBody>
      </p:sp>
      <p:sp>
        <p:nvSpPr>
          <p:cNvPr id="66" name="Text Placeholder 7">
            <a:extLst>
              <a:ext uri="{FF2B5EF4-FFF2-40B4-BE49-F238E27FC236}">
                <a16:creationId xmlns:a16="http://schemas.microsoft.com/office/drawing/2014/main" id="{E86A7BDB-6E3F-AE41-B5A6-8B4EA30FC16B}"/>
              </a:ext>
            </a:extLst>
          </p:cNvPr>
          <p:cNvSpPr>
            <a:spLocks noGrp="1"/>
          </p:cNvSpPr>
          <p:nvPr>
            <p:ph type="body" sz="quarter" idx="10" hasCustomPrompt="1"/>
          </p:nvPr>
        </p:nvSpPr>
        <p:spPr>
          <a:xfrm>
            <a:off x="2459315" y="4178053"/>
            <a:ext cx="2484092" cy="461665"/>
          </a:xfrm>
        </p:spPr>
        <p:txBody>
          <a:bodyPr>
            <a:noAutofit/>
          </a:bodyPr>
          <a:lstStyle>
            <a:lvl1pPr marL="0" indent="0" algn="l">
              <a:buFontTx/>
              <a:buNone/>
              <a:defRPr sz="24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algn="l"/>
            <a:r>
              <a:rPr lang="en-US" sz="24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Speaker Name</a:t>
            </a:r>
          </a:p>
        </p:txBody>
      </p:sp>
      <p:sp>
        <p:nvSpPr>
          <p:cNvPr id="67" name="Text Placeholder 7">
            <a:extLst>
              <a:ext uri="{FF2B5EF4-FFF2-40B4-BE49-F238E27FC236}">
                <a16:creationId xmlns:a16="http://schemas.microsoft.com/office/drawing/2014/main" id="{7DB43D55-71C2-1B4A-9B27-431C451692DB}"/>
              </a:ext>
            </a:extLst>
          </p:cNvPr>
          <p:cNvSpPr>
            <a:spLocks noGrp="1"/>
          </p:cNvSpPr>
          <p:nvPr>
            <p:ph type="body" sz="quarter" idx="11" hasCustomPrompt="1"/>
          </p:nvPr>
        </p:nvSpPr>
        <p:spPr>
          <a:xfrm>
            <a:off x="2459315" y="4639718"/>
            <a:ext cx="2484092" cy="461665"/>
          </a:xfrm>
        </p:spPr>
        <p:txBody>
          <a:bodyPr>
            <a:noAutofit/>
          </a:bodyPr>
          <a:lstStyle>
            <a:lvl1pPr marL="0" indent="0" algn="l">
              <a:buFontTx/>
              <a:buNone/>
              <a:defRPr sz="2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algn="l"/>
            <a:r>
              <a:rPr lang="en-US" sz="2400"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Title, Location</a:t>
            </a:r>
          </a:p>
        </p:txBody>
      </p:sp>
      <p:sp>
        <p:nvSpPr>
          <p:cNvPr id="68" name="Text Placeholder 10">
            <a:extLst>
              <a:ext uri="{FF2B5EF4-FFF2-40B4-BE49-F238E27FC236}">
                <a16:creationId xmlns:a16="http://schemas.microsoft.com/office/drawing/2014/main" id="{866D2414-D0AC-7445-B5C2-773157A2B784}"/>
              </a:ext>
            </a:extLst>
          </p:cNvPr>
          <p:cNvSpPr>
            <a:spLocks noGrp="1"/>
          </p:cNvSpPr>
          <p:nvPr>
            <p:ph type="body" sz="quarter" idx="12" hasCustomPrompt="1"/>
          </p:nvPr>
        </p:nvSpPr>
        <p:spPr>
          <a:xfrm>
            <a:off x="2486849" y="3662745"/>
            <a:ext cx="649294" cy="461666"/>
          </a:xfrm>
          <a:solidFill>
            <a:schemeClr val="accent4"/>
          </a:solidFill>
        </p:spPr>
        <p:txBody>
          <a:bodyPr tIns="0">
            <a:noAutofit/>
          </a:bodyPr>
          <a:lstStyle>
            <a:lvl1pPr marL="0" marR="0" indent="0" algn="ctr" defTabSz="914400" rtl="0" eaLnBrk="1" fontAlgn="auto" latinLnBrk="0" hangingPunct="1">
              <a:lnSpc>
                <a:spcPts val="3200"/>
              </a:lnSpc>
              <a:spcBef>
                <a:spcPts val="1200"/>
              </a:spcBef>
              <a:spcAft>
                <a:spcPts val="0"/>
              </a:spcAft>
              <a:buClr>
                <a:schemeClr val="accent3"/>
              </a:buClr>
              <a:buSzTx/>
              <a:buFontTx/>
              <a:buNone/>
              <a:tabLst/>
              <a:defRPr sz="2400" b="0" i="1" baseline="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ts val="3200"/>
              </a:lnSpc>
              <a:spcBef>
                <a:spcPts val="1200"/>
              </a:spcBef>
              <a:spcAft>
                <a:spcPts val="0"/>
              </a:spcAft>
              <a:buClr>
                <a:schemeClr val="accent3"/>
              </a:buClr>
              <a:buSzTx/>
              <a:buFontTx/>
              <a:buNone/>
              <a:tabLst/>
              <a:defRPr/>
            </a:pPr>
            <a:r>
              <a:rPr lang="en-US" sz="1800" b="0" i="1" dirty="0">
                <a:solidFill>
                  <a:schemeClr val="bg1"/>
                </a:solidFill>
                <a:latin typeface="Open Sans" panose="020B0606030504020204" pitchFamily="34" charset="0"/>
                <a:ea typeface="Open Sans" panose="020B0606030504020204" pitchFamily="34" charset="0"/>
                <a:cs typeface="Open Sans" panose="020B0606030504020204" pitchFamily="34" charset="0"/>
              </a:rPr>
              <a:t>with</a:t>
            </a:r>
            <a:endParaRPr lang="en-US" sz="2400" b="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Oval 68">
            <a:extLst>
              <a:ext uri="{FF2B5EF4-FFF2-40B4-BE49-F238E27FC236}">
                <a16:creationId xmlns:a16="http://schemas.microsoft.com/office/drawing/2014/main" id="{5CD89159-683D-1940-A507-44C2614F9973}"/>
              </a:ext>
            </a:extLst>
          </p:cNvPr>
          <p:cNvSpPr/>
          <p:nvPr userDrawn="1"/>
        </p:nvSpPr>
        <p:spPr>
          <a:xfrm>
            <a:off x="6521941" y="3732813"/>
            <a:ext cx="1312881" cy="1309598"/>
          </a:xfrm>
          <a:prstGeom prst="ellipse">
            <a:avLst/>
          </a:prstGeom>
          <a:gradFill flip="none" rotWithShape="1">
            <a:gsLst>
              <a:gs pos="0">
                <a:schemeClr val="accent4"/>
              </a:gs>
              <a:gs pos="100000">
                <a:schemeClr val="accent1"/>
              </a:gs>
              <a:gs pos="100000">
                <a:schemeClr val="accent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Picture Placeholder 13">
            <a:extLst>
              <a:ext uri="{FF2B5EF4-FFF2-40B4-BE49-F238E27FC236}">
                <a16:creationId xmlns:a16="http://schemas.microsoft.com/office/drawing/2014/main" id="{D81719BD-C20E-FC49-B5E8-99091A83A0E3}"/>
              </a:ext>
            </a:extLst>
          </p:cNvPr>
          <p:cNvSpPr>
            <a:spLocks noGrp="1"/>
          </p:cNvSpPr>
          <p:nvPr>
            <p:ph type="pic" sz="quarter" idx="14"/>
          </p:nvPr>
        </p:nvSpPr>
        <p:spPr>
          <a:xfrm>
            <a:off x="6580271" y="3731181"/>
            <a:ext cx="1347970" cy="1311230"/>
          </a:xfrm>
          <a:prstGeom prst="ellipse">
            <a:avLst/>
          </a:prstGeom>
          <a:solidFill>
            <a:schemeClr val="bg1"/>
          </a:solidFill>
        </p:spPr>
        <p:txBody>
          <a:bodyPr anchor="ctr">
            <a:normAutofit/>
          </a:bodyPr>
          <a:lstStyle>
            <a:lvl1pPr marL="0" indent="0" algn="ctr">
              <a:lnSpc>
                <a:spcPct val="100000"/>
              </a:lnSpc>
              <a:buFontTx/>
              <a:buNone/>
              <a:defRPr sz="1100">
                <a:solidFill>
                  <a:schemeClr val="tx1"/>
                </a:solidFill>
              </a:defRPr>
            </a:lvl1pPr>
          </a:lstStyle>
          <a:p>
            <a:r>
              <a:rPr lang="en-US" dirty="0"/>
              <a:t>Click icon to add picture</a:t>
            </a:r>
          </a:p>
        </p:txBody>
      </p:sp>
      <p:sp>
        <p:nvSpPr>
          <p:cNvPr id="71" name="Text Placeholder 7">
            <a:extLst>
              <a:ext uri="{FF2B5EF4-FFF2-40B4-BE49-F238E27FC236}">
                <a16:creationId xmlns:a16="http://schemas.microsoft.com/office/drawing/2014/main" id="{07803F2C-672E-664C-A990-2E2645D486CE}"/>
              </a:ext>
            </a:extLst>
          </p:cNvPr>
          <p:cNvSpPr>
            <a:spLocks noGrp="1"/>
          </p:cNvSpPr>
          <p:nvPr>
            <p:ph type="body" sz="quarter" idx="15" hasCustomPrompt="1"/>
          </p:nvPr>
        </p:nvSpPr>
        <p:spPr>
          <a:xfrm>
            <a:off x="8069625" y="4178053"/>
            <a:ext cx="2484092" cy="461665"/>
          </a:xfrm>
        </p:spPr>
        <p:txBody>
          <a:bodyPr>
            <a:noAutofit/>
          </a:bodyPr>
          <a:lstStyle>
            <a:lvl1pPr marL="0" indent="0" algn="l">
              <a:buFontTx/>
              <a:buNone/>
              <a:defRPr sz="24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algn="l"/>
            <a:r>
              <a:rPr lang="en-US" sz="24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Speaker Name</a:t>
            </a:r>
          </a:p>
        </p:txBody>
      </p:sp>
      <p:sp>
        <p:nvSpPr>
          <p:cNvPr id="72" name="Text Placeholder 7">
            <a:extLst>
              <a:ext uri="{FF2B5EF4-FFF2-40B4-BE49-F238E27FC236}">
                <a16:creationId xmlns:a16="http://schemas.microsoft.com/office/drawing/2014/main" id="{62591457-E974-7F4A-A3D1-D04E325BFF02}"/>
              </a:ext>
            </a:extLst>
          </p:cNvPr>
          <p:cNvSpPr>
            <a:spLocks noGrp="1"/>
          </p:cNvSpPr>
          <p:nvPr>
            <p:ph type="body" sz="quarter" idx="16" hasCustomPrompt="1"/>
          </p:nvPr>
        </p:nvSpPr>
        <p:spPr>
          <a:xfrm>
            <a:off x="8069625" y="4639718"/>
            <a:ext cx="2484092" cy="461665"/>
          </a:xfrm>
        </p:spPr>
        <p:txBody>
          <a:bodyPr>
            <a:noAutofit/>
          </a:bodyPr>
          <a:lstStyle>
            <a:lvl1pPr marL="0" indent="0" algn="l">
              <a:buFontTx/>
              <a:buNone/>
              <a:defRPr sz="2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algn="l"/>
            <a:r>
              <a:rPr lang="en-US" sz="2400"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Title, Location</a:t>
            </a:r>
          </a:p>
        </p:txBody>
      </p:sp>
      <p:sp>
        <p:nvSpPr>
          <p:cNvPr id="73" name="Text Placeholder 10">
            <a:extLst>
              <a:ext uri="{FF2B5EF4-FFF2-40B4-BE49-F238E27FC236}">
                <a16:creationId xmlns:a16="http://schemas.microsoft.com/office/drawing/2014/main" id="{0C34513D-3DDF-B840-B4B5-D47E2537A1D7}"/>
              </a:ext>
            </a:extLst>
          </p:cNvPr>
          <p:cNvSpPr>
            <a:spLocks noGrp="1"/>
          </p:cNvSpPr>
          <p:nvPr>
            <p:ph type="body" sz="quarter" idx="17" hasCustomPrompt="1"/>
          </p:nvPr>
        </p:nvSpPr>
        <p:spPr>
          <a:xfrm>
            <a:off x="8097159" y="3662745"/>
            <a:ext cx="649294" cy="461666"/>
          </a:xfrm>
          <a:solidFill>
            <a:schemeClr val="accent4"/>
          </a:solidFill>
        </p:spPr>
        <p:txBody>
          <a:bodyPr tIns="0">
            <a:noAutofit/>
          </a:bodyPr>
          <a:lstStyle>
            <a:lvl1pPr marL="0" marR="0" indent="0" algn="ctr" defTabSz="914400" rtl="0" eaLnBrk="1" fontAlgn="auto" latinLnBrk="0" hangingPunct="1">
              <a:lnSpc>
                <a:spcPts val="3200"/>
              </a:lnSpc>
              <a:spcBef>
                <a:spcPts val="1200"/>
              </a:spcBef>
              <a:spcAft>
                <a:spcPts val="0"/>
              </a:spcAft>
              <a:buClr>
                <a:schemeClr val="accent3"/>
              </a:buClr>
              <a:buSzTx/>
              <a:buFontTx/>
              <a:buNone/>
              <a:tabLst/>
              <a:defRPr sz="2400" b="0" i="1" baseline="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ts val="3200"/>
              </a:lnSpc>
              <a:spcBef>
                <a:spcPts val="1200"/>
              </a:spcBef>
              <a:spcAft>
                <a:spcPts val="0"/>
              </a:spcAft>
              <a:buClr>
                <a:schemeClr val="accent3"/>
              </a:buClr>
              <a:buSzTx/>
              <a:buFontTx/>
              <a:buNone/>
              <a:tabLst/>
              <a:defRPr/>
            </a:pPr>
            <a:r>
              <a:rPr lang="en-US" sz="1800" b="0" i="1" dirty="0">
                <a:solidFill>
                  <a:schemeClr val="bg1"/>
                </a:solidFill>
                <a:latin typeface="Open Sans" panose="020B0606030504020204" pitchFamily="34" charset="0"/>
                <a:ea typeface="Open Sans" panose="020B0606030504020204" pitchFamily="34" charset="0"/>
                <a:cs typeface="Open Sans" panose="020B0606030504020204" pitchFamily="34" charset="0"/>
              </a:rPr>
              <a:t>and</a:t>
            </a:r>
            <a:endParaRPr lang="en-US" sz="2400" b="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Footer Placeholder 2">
            <a:extLst>
              <a:ext uri="{FF2B5EF4-FFF2-40B4-BE49-F238E27FC236}">
                <a16:creationId xmlns:a16="http://schemas.microsoft.com/office/drawing/2014/main" id="{26154C2F-1DC6-B843-81DA-10C6C9E3A769}"/>
              </a:ext>
            </a:extLst>
          </p:cNvPr>
          <p:cNvSpPr>
            <a:spLocks noGrp="1"/>
          </p:cNvSpPr>
          <p:nvPr>
            <p:ph type="ftr" sz="quarter" idx="18"/>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22512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5E25000-91A4-E14E-92F0-FD1310568707}"/>
              </a:ext>
            </a:extLst>
          </p:cNvPr>
          <p:cNvSpPr>
            <a:spLocks noGrp="1"/>
          </p:cNvSpPr>
          <p:nvPr>
            <p:ph type="pic" idx="1"/>
          </p:nvPr>
        </p:nvSpPr>
        <p:spPr>
          <a:xfrm>
            <a:off x="5180012" y="784873"/>
            <a:ext cx="6172200" cy="50841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2AA9D203-AF63-FF46-8F7A-830AD82FA7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Rectangle 10">
            <a:extLst>
              <a:ext uri="{FF2B5EF4-FFF2-40B4-BE49-F238E27FC236}">
                <a16:creationId xmlns:a16="http://schemas.microsoft.com/office/drawing/2014/main" id="{0582B211-DDE1-A140-ADCD-3C8A65923089}"/>
              </a:ext>
            </a:extLst>
          </p:cNvPr>
          <p:cNvSpPr/>
          <p:nvPr userDrawn="1"/>
        </p:nvSpPr>
        <p:spPr>
          <a:xfrm>
            <a:off x="839788" y="1317523"/>
            <a:ext cx="949683"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C5E6296-8DA4-8E4D-8E99-CB3D986233B0}"/>
              </a:ext>
            </a:extLst>
          </p:cNvPr>
          <p:cNvSpPr/>
          <p:nvPr userDrawn="1"/>
        </p:nvSpPr>
        <p:spPr>
          <a:xfrm flipV="1">
            <a:off x="924675" y="1886676"/>
            <a:ext cx="690479" cy="41563"/>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4CB43A65-7332-0C4B-BDF3-543274C408B9}"/>
              </a:ext>
            </a:extLst>
          </p:cNvPr>
          <p:cNvSpPr>
            <a:spLocks noGrp="1"/>
          </p:cNvSpPr>
          <p:nvPr>
            <p:ph type="title"/>
          </p:nvPr>
        </p:nvSpPr>
        <p:spPr>
          <a:xfrm>
            <a:off x="839788" y="784873"/>
            <a:ext cx="3932237" cy="1024262"/>
          </a:xfrm>
        </p:spPr>
        <p:txBody>
          <a:bodyPr anchor="t"/>
          <a:lstStyle>
            <a:lvl1pPr>
              <a:defRPr sz="3200" b="1"/>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CA3E50E4-7401-F545-8F38-437369933EA6}"/>
              </a:ext>
            </a:extLst>
          </p:cNvPr>
          <p:cNvSpPr>
            <a:spLocks noGrp="1"/>
          </p:cNvSpPr>
          <p:nvPr>
            <p:ph type="ftr" sz="quarter" idx="10"/>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338092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55914-BB76-DE49-A2ED-BED77550BDB9}"/>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4768E0C-BC4B-2F45-928A-A676438354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484C36A-9E76-9D45-A74C-E1D6323A5A98}"/>
              </a:ext>
            </a:extLst>
          </p:cNvPr>
          <p:cNvSpPr>
            <a:spLocks noGrp="1"/>
          </p:cNvSpPr>
          <p:nvPr>
            <p:ph type="ftr" sz="quarter" idx="10"/>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2972837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26150D-0F76-9544-9AFF-3F174F2E1B87}"/>
              </a:ext>
            </a:extLst>
          </p:cNvPr>
          <p:cNvSpPr>
            <a:spLocks noGrp="1"/>
          </p:cNvSpPr>
          <p:nvPr>
            <p:ph type="title" orient="vert"/>
          </p:nvPr>
        </p:nvSpPr>
        <p:spPr>
          <a:xfrm>
            <a:off x="9396196" y="365125"/>
            <a:ext cx="1957603" cy="5811838"/>
          </a:xfrm>
        </p:spPr>
        <p:txBody>
          <a:bodyPr vert="eaVert"/>
          <a:lstStyle>
            <a:lvl1pPr>
              <a:defRPr b="1"/>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A06DAA8-7475-C74B-B798-E43B5EBC789E}"/>
              </a:ext>
            </a:extLst>
          </p:cNvPr>
          <p:cNvSpPr>
            <a:spLocks noGrp="1"/>
          </p:cNvSpPr>
          <p:nvPr>
            <p:ph type="body" orient="vert" idx="1"/>
          </p:nvPr>
        </p:nvSpPr>
        <p:spPr>
          <a:xfrm>
            <a:off x="838199" y="365125"/>
            <a:ext cx="865976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D8FB9A8-4156-7243-B53E-6BE804169A39}"/>
              </a:ext>
            </a:extLst>
          </p:cNvPr>
          <p:cNvSpPr/>
          <p:nvPr userDrawn="1"/>
        </p:nvSpPr>
        <p:spPr>
          <a:xfrm rot="5400000" flipV="1">
            <a:off x="10996334" y="687505"/>
            <a:ext cx="690479" cy="4571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B1341A5-4965-4645-ABF2-6E158F7EFE2A}"/>
              </a:ext>
            </a:extLst>
          </p:cNvPr>
          <p:cNvSpPr/>
          <p:nvPr userDrawn="1"/>
        </p:nvSpPr>
        <p:spPr>
          <a:xfrm>
            <a:off x="838200" y="1356852"/>
            <a:ext cx="911942" cy="235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9BDBC6C5-FF0D-C54C-926B-1C52B9E4D4E4}"/>
              </a:ext>
            </a:extLst>
          </p:cNvPr>
          <p:cNvSpPr>
            <a:spLocks noGrp="1"/>
          </p:cNvSpPr>
          <p:nvPr>
            <p:ph type="ftr" sz="quarter" idx="10"/>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3078013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Location, ST •  Month xx, 2020</a:t>
            </a:r>
          </a:p>
        </p:txBody>
      </p:sp>
      <p:sp>
        <p:nvSpPr>
          <p:cNvPr id="6" name="Slide Number Placeholder 5"/>
          <p:cNvSpPr>
            <a:spLocks noGrp="1"/>
          </p:cNvSpPr>
          <p:nvPr>
            <p:ph type="sldNum" sz="quarter" idx="12"/>
          </p:nvPr>
        </p:nvSpPr>
        <p:spPr/>
        <p:txBody>
          <a:bodyPr/>
          <a:lstStyle/>
          <a:p>
            <a:fld id="{6FF6BD9F-93B7-4CE8-B48F-0EFACEFB3326}" type="slidenum">
              <a:rPr lang="en-US" smtClean="0"/>
              <a:t>‹#›</a:t>
            </a:fld>
            <a:endParaRPr lang="en-US" dirty="0"/>
          </a:p>
        </p:txBody>
      </p:sp>
    </p:spTree>
    <p:extLst>
      <p:ext uri="{BB962C8B-B14F-4D97-AF65-F5344CB8AC3E}">
        <p14:creationId xmlns:p14="http://schemas.microsoft.com/office/powerpoint/2010/main" val="1016251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Location, ST •  Month xx, 2020</a:t>
            </a:r>
          </a:p>
        </p:txBody>
      </p:sp>
      <p:sp>
        <p:nvSpPr>
          <p:cNvPr id="7" name="Slide Number Placeholder 6"/>
          <p:cNvSpPr>
            <a:spLocks noGrp="1"/>
          </p:cNvSpPr>
          <p:nvPr>
            <p:ph type="sldNum" sz="quarter" idx="12"/>
          </p:nvPr>
        </p:nvSpPr>
        <p:spPr/>
        <p:txBody>
          <a:bodyPr/>
          <a:lstStyle/>
          <a:p>
            <a:fld id="{6FF6BD9F-93B7-4CE8-B48F-0EFACEFB3326}" type="slidenum">
              <a:rPr lang="en-US" smtClean="0"/>
              <a:t>‹#›</a:t>
            </a:fld>
            <a:endParaRPr lang="en-US" dirty="0"/>
          </a:p>
        </p:txBody>
      </p:sp>
    </p:spTree>
    <p:extLst>
      <p:ext uri="{BB962C8B-B14F-4D97-AF65-F5344CB8AC3E}">
        <p14:creationId xmlns:p14="http://schemas.microsoft.com/office/powerpoint/2010/main" val="25327725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kumimoji="0" lang="en-US" dirty="0"/>
              <a:t>Location, ST •  Month xx, 2020</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C592886-E571-45D5-8B56-343DC94F8FA6}" type="slidenum">
              <a:rPr kumimoji="0" lang="en-US" smtClean="0"/>
              <a:pPr/>
              <a:t>‹#›</a:t>
            </a:fld>
            <a:endParaRPr kumimoji="0" lang="en-US" dirty="0"/>
          </a:p>
        </p:txBody>
      </p:sp>
    </p:spTree>
    <p:extLst>
      <p:ext uri="{BB962C8B-B14F-4D97-AF65-F5344CB8AC3E}">
        <p14:creationId xmlns:p14="http://schemas.microsoft.com/office/powerpoint/2010/main" val="1717225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 Large title, subtitle, speak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151DF8-A34E-4C48-8748-1D906C85D567}"/>
              </a:ext>
            </a:extLst>
          </p:cNvPr>
          <p:cNvSpPr/>
          <p:nvPr/>
        </p:nvSpPr>
        <p:spPr>
          <a:xfrm>
            <a:off x="0" y="0"/>
            <a:ext cx="12192000" cy="61842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9D2E21-9659-B04E-9E3E-B4DDD7A7D95D}"/>
              </a:ext>
            </a:extLst>
          </p:cNvPr>
          <p:cNvSpPr>
            <a:spLocks noGrp="1"/>
          </p:cNvSpPr>
          <p:nvPr>
            <p:ph type="title" hasCustomPrompt="1"/>
          </p:nvPr>
        </p:nvSpPr>
        <p:spPr>
          <a:xfrm>
            <a:off x="831850" y="1449857"/>
            <a:ext cx="10515600" cy="1001378"/>
          </a:xfrm>
        </p:spPr>
        <p:txBody>
          <a:bodyPr anchor="t"/>
          <a:lstStyle>
            <a:lvl1pPr>
              <a:defRPr sz="6000" b="1">
                <a:solidFill>
                  <a:schemeClr val="bg1"/>
                </a:solidFill>
                <a:latin typeface="Merriweather" pitchFamily="2" charset="77"/>
              </a:defRPr>
            </a:lvl1pPr>
          </a:lstStyle>
          <a:p>
            <a:r>
              <a:rPr lang="en-US"/>
              <a:t>Master slide title</a:t>
            </a:r>
          </a:p>
        </p:txBody>
      </p:sp>
      <p:sp>
        <p:nvSpPr>
          <p:cNvPr id="3" name="Text Placeholder 2">
            <a:extLst>
              <a:ext uri="{FF2B5EF4-FFF2-40B4-BE49-F238E27FC236}">
                <a16:creationId xmlns:a16="http://schemas.microsoft.com/office/drawing/2014/main" id="{37F5D875-B770-804C-AD17-186CA5060E15}"/>
              </a:ext>
            </a:extLst>
          </p:cNvPr>
          <p:cNvSpPr>
            <a:spLocks noGrp="1"/>
          </p:cNvSpPr>
          <p:nvPr>
            <p:ph type="body" idx="1"/>
          </p:nvPr>
        </p:nvSpPr>
        <p:spPr>
          <a:xfrm>
            <a:off x="831850" y="2344799"/>
            <a:ext cx="10515600" cy="562993"/>
          </a:xfrm>
        </p:spPr>
        <p:txBody>
          <a:bodyPr/>
          <a:lstStyle>
            <a:lvl1pPr marL="0" indent="0">
              <a:buNone/>
              <a:defRPr sz="2400" b="0" i="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Rectangle 16">
            <a:extLst>
              <a:ext uri="{FF2B5EF4-FFF2-40B4-BE49-F238E27FC236}">
                <a16:creationId xmlns:a16="http://schemas.microsoft.com/office/drawing/2014/main" id="{916B9F36-F7F4-A14A-9AE8-4396D2F8E7E8}"/>
              </a:ext>
            </a:extLst>
          </p:cNvPr>
          <p:cNvSpPr/>
          <p:nvPr/>
        </p:nvSpPr>
        <p:spPr>
          <a:xfrm flipV="1">
            <a:off x="954171" y="1038148"/>
            <a:ext cx="690479" cy="4571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37EBA852-5629-3642-9437-FDD5AD75C761}"/>
              </a:ext>
            </a:extLst>
          </p:cNvPr>
          <p:cNvSpPr/>
          <p:nvPr/>
        </p:nvSpPr>
        <p:spPr>
          <a:xfrm>
            <a:off x="911631" y="3732813"/>
            <a:ext cx="1312881" cy="1309598"/>
          </a:xfrm>
          <a:prstGeom prst="ellipse">
            <a:avLst/>
          </a:prstGeom>
          <a:gradFill flip="none" rotWithShape="1">
            <a:gsLst>
              <a:gs pos="0">
                <a:schemeClr val="accent4"/>
              </a:gs>
              <a:gs pos="100000">
                <a:schemeClr val="accent1"/>
              </a:gs>
              <a:gs pos="100000">
                <a:schemeClr val="accent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3">
            <a:extLst>
              <a:ext uri="{FF2B5EF4-FFF2-40B4-BE49-F238E27FC236}">
                <a16:creationId xmlns:a16="http://schemas.microsoft.com/office/drawing/2014/main" id="{9490B8CD-903B-7149-8F29-1F3102548935}"/>
              </a:ext>
            </a:extLst>
          </p:cNvPr>
          <p:cNvSpPr>
            <a:spLocks noGrp="1"/>
          </p:cNvSpPr>
          <p:nvPr>
            <p:ph type="pic" sz="quarter" idx="13"/>
          </p:nvPr>
        </p:nvSpPr>
        <p:spPr>
          <a:xfrm>
            <a:off x="969961" y="3731181"/>
            <a:ext cx="1347970" cy="1311230"/>
          </a:xfrm>
          <a:prstGeom prst="ellipse">
            <a:avLst/>
          </a:prstGeom>
          <a:solidFill>
            <a:schemeClr val="bg1"/>
          </a:solidFill>
        </p:spPr>
        <p:txBody>
          <a:bodyPr anchor="ctr">
            <a:normAutofit/>
          </a:bodyPr>
          <a:lstStyle>
            <a:lvl1pPr marL="0" indent="0" algn="ctr">
              <a:lnSpc>
                <a:spcPct val="100000"/>
              </a:lnSpc>
              <a:buFontTx/>
              <a:buNone/>
              <a:defRPr sz="1100">
                <a:solidFill>
                  <a:schemeClr val="tx1"/>
                </a:solidFill>
              </a:defRPr>
            </a:lvl1pPr>
          </a:lstStyle>
          <a:p>
            <a:r>
              <a:rPr lang="en-US" dirty="0"/>
              <a:t>Click icon to add picture</a:t>
            </a:r>
          </a:p>
        </p:txBody>
      </p:sp>
      <p:sp>
        <p:nvSpPr>
          <p:cNvPr id="8" name="Text Placeholder 7">
            <a:extLst>
              <a:ext uri="{FF2B5EF4-FFF2-40B4-BE49-F238E27FC236}">
                <a16:creationId xmlns:a16="http://schemas.microsoft.com/office/drawing/2014/main" id="{C0806B18-C4C6-724C-84E2-233DDBA9B5A9}"/>
              </a:ext>
            </a:extLst>
          </p:cNvPr>
          <p:cNvSpPr>
            <a:spLocks noGrp="1"/>
          </p:cNvSpPr>
          <p:nvPr>
            <p:ph type="body" sz="quarter" idx="10" hasCustomPrompt="1"/>
          </p:nvPr>
        </p:nvSpPr>
        <p:spPr>
          <a:xfrm>
            <a:off x="2459315" y="4178053"/>
            <a:ext cx="2484092" cy="461665"/>
          </a:xfrm>
        </p:spPr>
        <p:txBody>
          <a:bodyPr>
            <a:noAutofit/>
          </a:bodyPr>
          <a:lstStyle>
            <a:lvl1pPr marL="0" indent="0" algn="l">
              <a:buFontTx/>
              <a:buNone/>
              <a:defRPr sz="24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algn="l"/>
            <a:r>
              <a:rPr lang="en-US" sz="2400" b="1" i="0">
                <a:solidFill>
                  <a:schemeClr val="bg1"/>
                </a:solidFill>
                <a:latin typeface="Open Sans" panose="020B0606030504020204" pitchFamily="34" charset="0"/>
                <a:ea typeface="Open Sans" panose="020B0606030504020204" pitchFamily="34" charset="0"/>
                <a:cs typeface="Open Sans" panose="020B0606030504020204" pitchFamily="34" charset="0"/>
              </a:rPr>
              <a:t>Speaker Name</a:t>
            </a:r>
          </a:p>
        </p:txBody>
      </p:sp>
      <p:sp>
        <p:nvSpPr>
          <p:cNvPr id="18" name="Text Placeholder 7">
            <a:extLst>
              <a:ext uri="{FF2B5EF4-FFF2-40B4-BE49-F238E27FC236}">
                <a16:creationId xmlns:a16="http://schemas.microsoft.com/office/drawing/2014/main" id="{DD4D0A53-5EFF-B94D-AAE9-44030428456C}"/>
              </a:ext>
            </a:extLst>
          </p:cNvPr>
          <p:cNvSpPr>
            <a:spLocks noGrp="1"/>
          </p:cNvSpPr>
          <p:nvPr>
            <p:ph type="body" sz="quarter" idx="11" hasCustomPrompt="1"/>
          </p:nvPr>
        </p:nvSpPr>
        <p:spPr>
          <a:xfrm>
            <a:off x="2459315" y="4639718"/>
            <a:ext cx="2484092" cy="461665"/>
          </a:xfrm>
        </p:spPr>
        <p:txBody>
          <a:bodyPr>
            <a:noAutofit/>
          </a:bodyPr>
          <a:lstStyle>
            <a:lvl1pPr marL="0" indent="0" algn="l">
              <a:buFontTx/>
              <a:buNone/>
              <a:defRPr sz="2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algn="l"/>
            <a:r>
              <a:rPr lang="en-US" sz="2400" b="0" i="0">
                <a:solidFill>
                  <a:schemeClr val="bg1"/>
                </a:solidFill>
                <a:latin typeface="Open Sans" panose="020B0606030504020204" pitchFamily="34" charset="0"/>
                <a:ea typeface="Open Sans" panose="020B0606030504020204" pitchFamily="34" charset="0"/>
                <a:cs typeface="Open Sans" panose="020B0606030504020204" pitchFamily="34" charset="0"/>
              </a:rPr>
              <a:t>Title, Location</a:t>
            </a:r>
          </a:p>
        </p:txBody>
      </p:sp>
      <p:sp>
        <p:nvSpPr>
          <p:cNvPr id="11" name="Text Placeholder 10">
            <a:extLst>
              <a:ext uri="{FF2B5EF4-FFF2-40B4-BE49-F238E27FC236}">
                <a16:creationId xmlns:a16="http://schemas.microsoft.com/office/drawing/2014/main" id="{C68EB975-2255-814E-A86E-7482B780569C}"/>
              </a:ext>
            </a:extLst>
          </p:cNvPr>
          <p:cNvSpPr>
            <a:spLocks noGrp="1"/>
          </p:cNvSpPr>
          <p:nvPr>
            <p:ph type="body" sz="quarter" idx="12" hasCustomPrompt="1"/>
          </p:nvPr>
        </p:nvSpPr>
        <p:spPr>
          <a:xfrm>
            <a:off x="2486849" y="3662745"/>
            <a:ext cx="649294" cy="461666"/>
          </a:xfrm>
          <a:solidFill>
            <a:schemeClr val="accent4"/>
          </a:solidFill>
        </p:spPr>
        <p:txBody>
          <a:bodyPr tIns="0">
            <a:noAutofit/>
          </a:bodyPr>
          <a:lstStyle>
            <a:lvl1pPr marL="0" marR="0" indent="0" algn="ctr" defTabSz="914400" rtl="0" eaLnBrk="1" fontAlgn="auto" latinLnBrk="0" hangingPunct="1">
              <a:lnSpc>
                <a:spcPts val="3200"/>
              </a:lnSpc>
              <a:spcBef>
                <a:spcPts val="1200"/>
              </a:spcBef>
              <a:spcAft>
                <a:spcPts val="0"/>
              </a:spcAft>
              <a:buClr>
                <a:schemeClr val="accent3"/>
              </a:buClr>
              <a:buSzTx/>
              <a:buFontTx/>
              <a:buNone/>
              <a:tabLst/>
              <a:defRPr sz="2400" b="0" i="1" baseline="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ts val="3200"/>
              </a:lnSpc>
              <a:spcBef>
                <a:spcPts val="1200"/>
              </a:spcBef>
              <a:spcAft>
                <a:spcPts val="0"/>
              </a:spcAft>
              <a:buClr>
                <a:schemeClr val="accent3"/>
              </a:buClr>
              <a:buSzTx/>
              <a:buFontTx/>
              <a:buNone/>
              <a:tabLst/>
              <a:defRPr/>
            </a:pPr>
            <a:r>
              <a:rPr lang="en-US" sz="1800" b="0" i="1">
                <a:solidFill>
                  <a:schemeClr val="bg1"/>
                </a:solidFill>
                <a:latin typeface="Open Sans" panose="020B0606030504020204" pitchFamily="34" charset="0"/>
                <a:ea typeface="Open Sans" panose="020B0606030504020204" pitchFamily="34" charset="0"/>
                <a:cs typeface="Open Sans" panose="020B0606030504020204" pitchFamily="34" charset="0"/>
              </a:rPr>
              <a:t>with</a:t>
            </a:r>
            <a:endParaRPr lang="en-US" sz="2400" b="0"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Footer Placeholder 3">
            <a:extLst>
              <a:ext uri="{FF2B5EF4-FFF2-40B4-BE49-F238E27FC236}">
                <a16:creationId xmlns:a16="http://schemas.microsoft.com/office/drawing/2014/main" id="{66B46161-5FFC-8748-85F5-BC73F611E421}"/>
              </a:ext>
            </a:extLst>
          </p:cNvPr>
          <p:cNvSpPr>
            <a:spLocks noGrp="1"/>
          </p:cNvSpPr>
          <p:nvPr>
            <p:ph type="ftr" sz="quarter" idx="14"/>
          </p:nvPr>
        </p:nvSpPr>
        <p:spPr/>
        <p:txBody>
          <a:bodyPr/>
          <a:lstStyle/>
          <a:p>
            <a:r>
              <a:rPr lang="en-US" dirty="0"/>
              <a:t>Location, ST •  Month xx, 2020</a:t>
            </a:r>
          </a:p>
        </p:txBody>
      </p:sp>
    </p:spTree>
    <p:extLst>
      <p:ext uri="{BB962C8B-B14F-4D97-AF65-F5344CB8AC3E}">
        <p14:creationId xmlns:p14="http://schemas.microsoft.com/office/powerpoint/2010/main" val="2815377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 long title, speaker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151DF8-A34E-4C48-8748-1D906C85D567}"/>
              </a:ext>
            </a:extLst>
          </p:cNvPr>
          <p:cNvSpPr/>
          <p:nvPr/>
        </p:nvSpPr>
        <p:spPr>
          <a:xfrm>
            <a:off x="0" y="0"/>
            <a:ext cx="12192000" cy="61842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9D2E21-9659-B04E-9E3E-B4DDD7A7D95D}"/>
              </a:ext>
            </a:extLst>
          </p:cNvPr>
          <p:cNvSpPr>
            <a:spLocks noGrp="1"/>
          </p:cNvSpPr>
          <p:nvPr>
            <p:ph type="title" hasCustomPrompt="1"/>
          </p:nvPr>
        </p:nvSpPr>
        <p:spPr>
          <a:xfrm>
            <a:off x="831850" y="1449856"/>
            <a:ext cx="10515600" cy="1750544"/>
          </a:xfrm>
        </p:spPr>
        <p:txBody>
          <a:bodyPr anchor="t">
            <a:normAutofit/>
          </a:bodyPr>
          <a:lstStyle>
            <a:lvl1pPr>
              <a:defRPr sz="4000" b="1">
                <a:solidFill>
                  <a:schemeClr val="bg1"/>
                </a:solidFill>
                <a:latin typeface="Merriweather" pitchFamily="2" charset="77"/>
              </a:defRPr>
            </a:lvl1pPr>
          </a:lstStyle>
          <a:p>
            <a:r>
              <a:rPr lang="en-US"/>
              <a:t>Master slide title #2 lorem ipsum dolor set </a:t>
            </a:r>
            <a:r>
              <a:rPr lang="en-US" err="1"/>
              <a:t>amet</a:t>
            </a:r>
            <a:r>
              <a:rPr lang="en-US"/>
              <a:t> lorem ipsum dolor set </a:t>
            </a:r>
            <a:r>
              <a:rPr lang="en-US" err="1"/>
              <a:t>amet</a:t>
            </a:r>
            <a:r>
              <a:rPr lang="en-US"/>
              <a:t> lorem ipsum</a:t>
            </a:r>
          </a:p>
        </p:txBody>
      </p:sp>
      <p:sp>
        <p:nvSpPr>
          <p:cNvPr id="17" name="Rectangle 16">
            <a:extLst>
              <a:ext uri="{FF2B5EF4-FFF2-40B4-BE49-F238E27FC236}">
                <a16:creationId xmlns:a16="http://schemas.microsoft.com/office/drawing/2014/main" id="{916B9F36-F7F4-A14A-9AE8-4396D2F8E7E8}"/>
              </a:ext>
            </a:extLst>
          </p:cNvPr>
          <p:cNvSpPr/>
          <p:nvPr/>
        </p:nvSpPr>
        <p:spPr>
          <a:xfrm flipV="1">
            <a:off x="954171" y="1038148"/>
            <a:ext cx="690479" cy="4571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1E536AB2-52AB-AF4C-84A8-E8569156E0CB}"/>
              </a:ext>
            </a:extLst>
          </p:cNvPr>
          <p:cNvSpPr/>
          <p:nvPr/>
        </p:nvSpPr>
        <p:spPr>
          <a:xfrm>
            <a:off x="911631" y="3732813"/>
            <a:ext cx="1312881" cy="1309598"/>
          </a:xfrm>
          <a:prstGeom prst="ellipse">
            <a:avLst/>
          </a:prstGeom>
          <a:gradFill flip="none" rotWithShape="1">
            <a:gsLst>
              <a:gs pos="0">
                <a:schemeClr val="accent4"/>
              </a:gs>
              <a:gs pos="100000">
                <a:schemeClr val="accent1"/>
              </a:gs>
              <a:gs pos="100000">
                <a:schemeClr val="accent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Picture Placeholder 13">
            <a:extLst>
              <a:ext uri="{FF2B5EF4-FFF2-40B4-BE49-F238E27FC236}">
                <a16:creationId xmlns:a16="http://schemas.microsoft.com/office/drawing/2014/main" id="{AFA728C5-8063-5C40-AD79-EFF06510C215}"/>
              </a:ext>
            </a:extLst>
          </p:cNvPr>
          <p:cNvSpPr>
            <a:spLocks noGrp="1"/>
          </p:cNvSpPr>
          <p:nvPr>
            <p:ph type="pic" sz="quarter" idx="13"/>
          </p:nvPr>
        </p:nvSpPr>
        <p:spPr>
          <a:xfrm>
            <a:off x="969961" y="3731181"/>
            <a:ext cx="1347970" cy="1311230"/>
          </a:xfrm>
          <a:prstGeom prst="ellipse">
            <a:avLst/>
          </a:prstGeom>
          <a:solidFill>
            <a:schemeClr val="bg1"/>
          </a:solidFill>
        </p:spPr>
        <p:txBody>
          <a:bodyPr anchor="ctr">
            <a:normAutofit/>
          </a:bodyPr>
          <a:lstStyle>
            <a:lvl1pPr marL="0" indent="0" algn="ctr">
              <a:lnSpc>
                <a:spcPct val="100000"/>
              </a:lnSpc>
              <a:buFontTx/>
              <a:buNone/>
              <a:defRPr sz="1100">
                <a:solidFill>
                  <a:schemeClr val="tx1"/>
                </a:solidFill>
              </a:defRPr>
            </a:lvl1pPr>
          </a:lstStyle>
          <a:p>
            <a:r>
              <a:rPr lang="en-US" dirty="0"/>
              <a:t>Click icon to add picture</a:t>
            </a:r>
          </a:p>
        </p:txBody>
      </p:sp>
      <p:sp>
        <p:nvSpPr>
          <p:cNvPr id="66" name="Text Placeholder 7">
            <a:extLst>
              <a:ext uri="{FF2B5EF4-FFF2-40B4-BE49-F238E27FC236}">
                <a16:creationId xmlns:a16="http://schemas.microsoft.com/office/drawing/2014/main" id="{E86A7BDB-6E3F-AE41-B5A6-8B4EA30FC16B}"/>
              </a:ext>
            </a:extLst>
          </p:cNvPr>
          <p:cNvSpPr>
            <a:spLocks noGrp="1"/>
          </p:cNvSpPr>
          <p:nvPr>
            <p:ph type="body" sz="quarter" idx="10" hasCustomPrompt="1"/>
          </p:nvPr>
        </p:nvSpPr>
        <p:spPr>
          <a:xfrm>
            <a:off x="2459315" y="4178053"/>
            <a:ext cx="2484092" cy="461665"/>
          </a:xfrm>
        </p:spPr>
        <p:txBody>
          <a:bodyPr>
            <a:noAutofit/>
          </a:bodyPr>
          <a:lstStyle>
            <a:lvl1pPr marL="0" indent="0" algn="l">
              <a:buFontTx/>
              <a:buNone/>
              <a:defRPr sz="24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algn="l"/>
            <a:r>
              <a:rPr lang="en-US" sz="2400" b="1" i="0">
                <a:solidFill>
                  <a:schemeClr val="bg1"/>
                </a:solidFill>
                <a:latin typeface="Open Sans" panose="020B0606030504020204" pitchFamily="34" charset="0"/>
                <a:ea typeface="Open Sans" panose="020B0606030504020204" pitchFamily="34" charset="0"/>
                <a:cs typeface="Open Sans" panose="020B0606030504020204" pitchFamily="34" charset="0"/>
              </a:rPr>
              <a:t>Speaker Name</a:t>
            </a:r>
          </a:p>
        </p:txBody>
      </p:sp>
      <p:sp>
        <p:nvSpPr>
          <p:cNvPr id="67" name="Text Placeholder 7">
            <a:extLst>
              <a:ext uri="{FF2B5EF4-FFF2-40B4-BE49-F238E27FC236}">
                <a16:creationId xmlns:a16="http://schemas.microsoft.com/office/drawing/2014/main" id="{7DB43D55-71C2-1B4A-9B27-431C451692DB}"/>
              </a:ext>
            </a:extLst>
          </p:cNvPr>
          <p:cNvSpPr>
            <a:spLocks noGrp="1"/>
          </p:cNvSpPr>
          <p:nvPr>
            <p:ph type="body" sz="quarter" idx="11" hasCustomPrompt="1"/>
          </p:nvPr>
        </p:nvSpPr>
        <p:spPr>
          <a:xfrm>
            <a:off x="2459315" y="4639718"/>
            <a:ext cx="2484092" cy="461665"/>
          </a:xfrm>
        </p:spPr>
        <p:txBody>
          <a:bodyPr>
            <a:noAutofit/>
          </a:bodyPr>
          <a:lstStyle>
            <a:lvl1pPr marL="0" indent="0" algn="l">
              <a:buFontTx/>
              <a:buNone/>
              <a:defRPr sz="2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algn="l"/>
            <a:r>
              <a:rPr lang="en-US" sz="2400" b="0" i="0">
                <a:solidFill>
                  <a:schemeClr val="bg1"/>
                </a:solidFill>
                <a:latin typeface="Open Sans" panose="020B0606030504020204" pitchFamily="34" charset="0"/>
                <a:ea typeface="Open Sans" panose="020B0606030504020204" pitchFamily="34" charset="0"/>
                <a:cs typeface="Open Sans" panose="020B0606030504020204" pitchFamily="34" charset="0"/>
              </a:rPr>
              <a:t>Title, Location</a:t>
            </a:r>
          </a:p>
        </p:txBody>
      </p:sp>
      <p:sp>
        <p:nvSpPr>
          <p:cNvPr id="68" name="Text Placeholder 10">
            <a:extLst>
              <a:ext uri="{FF2B5EF4-FFF2-40B4-BE49-F238E27FC236}">
                <a16:creationId xmlns:a16="http://schemas.microsoft.com/office/drawing/2014/main" id="{866D2414-D0AC-7445-B5C2-773157A2B784}"/>
              </a:ext>
            </a:extLst>
          </p:cNvPr>
          <p:cNvSpPr>
            <a:spLocks noGrp="1"/>
          </p:cNvSpPr>
          <p:nvPr>
            <p:ph type="body" sz="quarter" idx="12" hasCustomPrompt="1"/>
          </p:nvPr>
        </p:nvSpPr>
        <p:spPr>
          <a:xfrm>
            <a:off x="2486849" y="3662745"/>
            <a:ext cx="649294" cy="461666"/>
          </a:xfrm>
          <a:solidFill>
            <a:schemeClr val="accent4"/>
          </a:solidFill>
        </p:spPr>
        <p:txBody>
          <a:bodyPr tIns="0">
            <a:noAutofit/>
          </a:bodyPr>
          <a:lstStyle>
            <a:lvl1pPr marL="0" marR="0" indent="0" algn="ctr" defTabSz="914400" rtl="0" eaLnBrk="1" fontAlgn="auto" latinLnBrk="0" hangingPunct="1">
              <a:lnSpc>
                <a:spcPts val="3200"/>
              </a:lnSpc>
              <a:spcBef>
                <a:spcPts val="1200"/>
              </a:spcBef>
              <a:spcAft>
                <a:spcPts val="0"/>
              </a:spcAft>
              <a:buClr>
                <a:schemeClr val="accent3"/>
              </a:buClr>
              <a:buSzTx/>
              <a:buFontTx/>
              <a:buNone/>
              <a:tabLst/>
              <a:defRPr sz="2400" b="0" i="1" baseline="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ts val="3200"/>
              </a:lnSpc>
              <a:spcBef>
                <a:spcPts val="1200"/>
              </a:spcBef>
              <a:spcAft>
                <a:spcPts val="0"/>
              </a:spcAft>
              <a:buClr>
                <a:schemeClr val="accent3"/>
              </a:buClr>
              <a:buSzTx/>
              <a:buFontTx/>
              <a:buNone/>
              <a:tabLst/>
              <a:defRPr/>
            </a:pPr>
            <a:r>
              <a:rPr lang="en-US" sz="1800" b="0" i="1">
                <a:solidFill>
                  <a:schemeClr val="bg1"/>
                </a:solidFill>
                <a:latin typeface="Open Sans" panose="020B0606030504020204" pitchFamily="34" charset="0"/>
                <a:ea typeface="Open Sans" panose="020B0606030504020204" pitchFamily="34" charset="0"/>
                <a:cs typeface="Open Sans" panose="020B0606030504020204" pitchFamily="34" charset="0"/>
              </a:rPr>
              <a:t>with</a:t>
            </a:r>
            <a:endParaRPr lang="en-US" sz="2400" b="0"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Oval 68">
            <a:extLst>
              <a:ext uri="{FF2B5EF4-FFF2-40B4-BE49-F238E27FC236}">
                <a16:creationId xmlns:a16="http://schemas.microsoft.com/office/drawing/2014/main" id="{5CD89159-683D-1940-A507-44C2614F9973}"/>
              </a:ext>
            </a:extLst>
          </p:cNvPr>
          <p:cNvSpPr/>
          <p:nvPr/>
        </p:nvSpPr>
        <p:spPr>
          <a:xfrm>
            <a:off x="6521941" y="3732813"/>
            <a:ext cx="1312881" cy="1309598"/>
          </a:xfrm>
          <a:prstGeom prst="ellipse">
            <a:avLst/>
          </a:prstGeom>
          <a:gradFill flip="none" rotWithShape="1">
            <a:gsLst>
              <a:gs pos="0">
                <a:schemeClr val="accent4"/>
              </a:gs>
              <a:gs pos="100000">
                <a:schemeClr val="accent1"/>
              </a:gs>
              <a:gs pos="100000">
                <a:schemeClr val="accent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Picture Placeholder 13">
            <a:extLst>
              <a:ext uri="{FF2B5EF4-FFF2-40B4-BE49-F238E27FC236}">
                <a16:creationId xmlns:a16="http://schemas.microsoft.com/office/drawing/2014/main" id="{D81719BD-C20E-FC49-B5E8-99091A83A0E3}"/>
              </a:ext>
            </a:extLst>
          </p:cNvPr>
          <p:cNvSpPr>
            <a:spLocks noGrp="1"/>
          </p:cNvSpPr>
          <p:nvPr>
            <p:ph type="pic" sz="quarter" idx="14"/>
          </p:nvPr>
        </p:nvSpPr>
        <p:spPr>
          <a:xfrm>
            <a:off x="6580271" y="3731181"/>
            <a:ext cx="1347970" cy="1311230"/>
          </a:xfrm>
          <a:prstGeom prst="ellipse">
            <a:avLst/>
          </a:prstGeom>
          <a:solidFill>
            <a:schemeClr val="bg1"/>
          </a:solidFill>
        </p:spPr>
        <p:txBody>
          <a:bodyPr anchor="ctr">
            <a:normAutofit/>
          </a:bodyPr>
          <a:lstStyle>
            <a:lvl1pPr marL="0" indent="0" algn="ctr">
              <a:lnSpc>
                <a:spcPct val="100000"/>
              </a:lnSpc>
              <a:buFontTx/>
              <a:buNone/>
              <a:defRPr sz="1100">
                <a:solidFill>
                  <a:schemeClr val="tx1"/>
                </a:solidFill>
              </a:defRPr>
            </a:lvl1pPr>
          </a:lstStyle>
          <a:p>
            <a:r>
              <a:rPr lang="en-US" dirty="0"/>
              <a:t>Click icon to add picture</a:t>
            </a:r>
          </a:p>
        </p:txBody>
      </p:sp>
      <p:sp>
        <p:nvSpPr>
          <p:cNvPr id="71" name="Text Placeholder 7">
            <a:extLst>
              <a:ext uri="{FF2B5EF4-FFF2-40B4-BE49-F238E27FC236}">
                <a16:creationId xmlns:a16="http://schemas.microsoft.com/office/drawing/2014/main" id="{07803F2C-672E-664C-A990-2E2645D486CE}"/>
              </a:ext>
            </a:extLst>
          </p:cNvPr>
          <p:cNvSpPr>
            <a:spLocks noGrp="1"/>
          </p:cNvSpPr>
          <p:nvPr>
            <p:ph type="body" sz="quarter" idx="15" hasCustomPrompt="1"/>
          </p:nvPr>
        </p:nvSpPr>
        <p:spPr>
          <a:xfrm>
            <a:off x="8069625" y="4178053"/>
            <a:ext cx="2484092" cy="461665"/>
          </a:xfrm>
        </p:spPr>
        <p:txBody>
          <a:bodyPr>
            <a:noAutofit/>
          </a:bodyPr>
          <a:lstStyle>
            <a:lvl1pPr marL="0" indent="0" algn="l">
              <a:buFontTx/>
              <a:buNone/>
              <a:defRPr sz="24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algn="l"/>
            <a:r>
              <a:rPr lang="en-US" sz="2400" b="1" i="0">
                <a:solidFill>
                  <a:schemeClr val="bg1"/>
                </a:solidFill>
                <a:latin typeface="Open Sans" panose="020B0606030504020204" pitchFamily="34" charset="0"/>
                <a:ea typeface="Open Sans" panose="020B0606030504020204" pitchFamily="34" charset="0"/>
                <a:cs typeface="Open Sans" panose="020B0606030504020204" pitchFamily="34" charset="0"/>
              </a:rPr>
              <a:t>Speaker Name</a:t>
            </a:r>
          </a:p>
        </p:txBody>
      </p:sp>
      <p:sp>
        <p:nvSpPr>
          <p:cNvPr id="72" name="Text Placeholder 7">
            <a:extLst>
              <a:ext uri="{FF2B5EF4-FFF2-40B4-BE49-F238E27FC236}">
                <a16:creationId xmlns:a16="http://schemas.microsoft.com/office/drawing/2014/main" id="{62591457-E974-7F4A-A3D1-D04E325BFF02}"/>
              </a:ext>
            </a:extLst>
          </p:cNvPr>
          <p:cNvSpPr>
            <a:spLocks noGrp="1"/>
          </p:cNvSpPr>
          <p:nvPr>
            <p:ph type="body" sz="quarter" idx="16" hasCustomPrompt="1"/>
          </p:nvPr>
        </p:nvSpPr>
        <p:spPr>
          <a:xfrm>
            <a:off x="8069625" y="4639718"/>
            <a:ext cx="2484092" cy="461665"/>
          </a:xfrm>
        </p:spPr>
        <p:txBody>
          <a:bodyPr>
            <a:noAutofit/>
          </a:bodyPr>
          <a:lstStyle>
            <a:lvl1pPr marL="0" indent="0" algn="l">
              <a:buFontTx/>
              <a:buNone/>
              <a:defRPr sz="2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algn="l"/>
            <a:r>
              <a:rPr lang="en-US" sz="2400" b="0" i="0">
                <a:solidFill>
                  <a:schemeClr val="bg1"/>
                </a:solidFill>
                <a:latin typeface="Open Sans" panose="020B0606030504020204" pitchFamily="34" charset="0"/>
                <a:ea typeface="Open Sans" panose="020B0606030504020204" pitchFamily="34" charset="0"/>
                <a:cs typeface="Open Sans" panose="020B0606030504020204" pitchFamily="34" charset="0"/>
              </a:rPr>
              <a:t>Title, Location</a:t>
            </a:r>
          </a:p>
        </p:txBody>
      </p:sp>
      <p:sp>
        <p:nvSpPr>
          <p:cNvPr id="73" name="Text Placeholder 10">
            <a:extLst>
              <a:ext uri="{FF2B5EF4-FFF2-40B4-BE49-F238E27FC236}">
                <a16:creationId xmlns:a16="http://schemas.microsoft.com/office/drawing/2014/main" id="{0C34513D-3DDF-B840-B4B5-D47E2537A1D7}"/>
              </a:ext>
            </a:extLst>
          </p:cNvPr>
          <p:cNvSpPr>
            <a:spLocks noGrp="1"/>
          </p:cNvSpPr>
          <p:nvPr>
            <p:ph type="body" sz="quarter" idx="17" hasCustomPrompt="1"/>
          </p:nvPr>
        </p:nvSpPr>
        <p:spPr>
          <a:xfrm>
            <a:off x="8097159" y="3662745"/>
            <a:ext cx="649294" cy="461666"/>
          </a:xfrm>
          <a:solidFill>
            <a:schemeClr val="accent4"/>
          </a:solidFill>
        </p:spPr>
        <p:txBody>
          <a:bodyPr tIns="0">
            <a:noAutofit/>
          </a:bodyPr>
          <a:lstStyle>
            <a:lvl1pPr marL="0" marR="0" indent="0" algn="ctr" defTabSz="914400" rtl="0" eaLnBrk="1" fontAlgn="auto" latinLnBrk="0" hangingPunct="1">
              <a:lnSpc>
                <a:spcPts val="3200"/>
              </a:lnSpc>
              <a:spcBef>
                <a:spcPts val="1200"/>
              </a:spcBef>
              <a:spcAft>
                <a:spcPts val="0"/>
              </a:spcAft>
              <a:buClr>
                <a:schemeClr val="accent3"/>
              </a:buClr>
              <a:buSzTx/>
              <a:buFontTx/>
              <a:buNone/>
              <a:tabLst/>
              <a:defRPr sz="2400" b="0" i="1" baseline="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ts val="3200"/>
              </a:lnSpc>
              <a:spcBef>
                <a:spcPts val="1200"/>
              </a:spcBef>
              <a:spcAft>
                <a:spcPts val="0"/>
              </a:spcAft>
              <a:buClr>
                <a:schemeClr val="accent3"/>
              </a:buClr>
              <a:buSzTx/>
              <a:buFontTx/>
              <a:buNone/>
              <a:tabLst/>
              <a:defRPr/>
            </a:pPr>
            <a:r>
              <a:rPr lang="en-US" sz="1800" b="0" i="1">
                <a:solidFill>
                  <a:schemeClr val="bg1"/>
                </a:solidFill>
                <a:latin typeface="Open Sans" panose="020B0606030504020204" pitchFamily="34" charset="0"/>
                <a:ea typeface="Open Sans" panose="020B0606030504020204" pitchFamily="34" charset="0"/>
                <a:cs typeface="Open Sans" panose="020B0606030504020204" pitchFamily="34" charset="0"/>
              </a:rPr>
              <a:t>and</a:t>
            </a:r>
            <a:endParaRPr lang="en-US" sz="2400" b="0"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Footer Placeholder 2">
            <a:extLst>
              <a:ext uri="{FF2B5EF4-FFF2-40B4-BE49-F238E27FC236}">
                <a16:creationId xmlns:a16="http://schemas.microsoft.com/office/drawing/2014/main" id="{26154C2F-1DC6-B843-81DA-10C6C9E3A769}"/>
              </a:ext>
            </a:extLst>
          </p:cNvPr>
          <p:cNvSpPr>
            <a:spLocks noGrp="1"/>
          </p:cNvSpPr>
          <p:nvPr>
            <p:ph type="ftr" sz="quarter" idx="18"/>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1571332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 large photo, speak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151DF8-A34E-4C48-8748-1D906C85D567}"/>
              </a:ext>
            </a:extLst>
          </p:cNvPr>
          <p:cNvSpPr/>
          <p:nvPr/>
        </p:nvSpPr>
        <p:spPr>
          <a:xfrm>
            <a:off x="0" y="0"/>
            <a:ext cx="12192000" cy="61842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9D2E21-9659-B04E-9E3E-B4DDD7A7D95D}"/>
              </a:ext>
            </a:extLst>
          </p:cNvPr>
          <p:cNvSpPr>
            <a:spLocks noGrp="1"/>
          </p:cNvSpPr>
          <p:nvPr>
            <p:ph type="title" hasCustomPrompt="1"/>
          </p:nvPr>
        </p:nvSpPr>
        <p:spPr>
          <a:xfrm>
            <a:off x="831850" y="1449857"/>
            <a:ext cx="6428486" cy="1201880"/>
          </a:xfrm>
        </p:spPr>
        <p:txBody>
          <a:bodyPr anchor="t">
            <a:normAutofit/>
          </a:bodyPr>
          <a:lstStyle>
            <a:lvl1pPr>
              <a:defRPr sz="4400" b="1">
                <a:solidFill>
                  <a:schemeClr val="bg1"/>
                </a:solidFill>
                <a:latin typeface="Merriweather" pitchFamily="2" charset="77"/>
              </a:defRPr>
            </a:lvl1pPr>
          </a:lstStyle>
          <a:p>
            <a:r>
              <a:rPr lang="en-US"/>
              <a:t>Master slide title lorem ipsum</a:t>
            </a:r>
          </a:p>
        </p:txBody>
      </p:sp>
      <p:sp>
        <p:nvSpPr>
          <p:cNvPr id="17" name="Rectangle 16">
            <a:extLst>
              <a:ext uri="{FF2B5EF4-FFF2-40B4-BE49-F238E27FC236}">
                <a16:creationId xmlns:a16="http://schemas.microsoft.com/office/drawing/2014/main" id="{916B9F36-F7F4-A14A-9AE8-4396D2F8E7E8}"/>
              </a:ext>
            </a:extLst>
          </p:cNvPr>
          <p:cNvSpPr/>
          <p:nvPr/>
        </p:nvSpPr>
        <p:spPr>
          <a:xfrm flipV="1">
            <a:off x="954171" y="1038148"/>
            <a:ext cx="690479" cy="4571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37">
            <a:extLst>
              <a:ext uri="{FF2B5EF4-FFF2-40B4-BE49-F238E27FC236}">
                <a16:creationId xmlns:a16="http://schemas.microsoft.com/office/drawing/2014/main" id="{E2C83D13-BFBA-E544-BDF8-D9757D60FE3A}"/>
              </a:ext>
            </a:extLst>
          </p:cNvPr>
          <p:cNvSpPr/>
          <p:nvPr/>
        </p:nvSpPr>
        <p:spPr>
          <a:xfrm>
            <a:off x="6869810" y="0"/>
            <a:ext cx="5322190" cy="6184232"/>
          </a:xfrm>
          <a:custGeom>
            <a:avLst/>
            <a:gdLst>
              <a:gd name="connsiteX0" fmla="*/ 1171174 w 5322190"/>
              <a:gd name="connsiteY0" fmla="*/ 0 h 6184232"/>
              <a:gd name="connsiteX1" fmla="*/ 5322190 w 5322190"/>
              <a:gd name="connsiteY1" fmla="*/ 0 h 6184232"/>
              <a:gd name="connsiteX2" fmla="*/ 5322190 w 5322190"/>
              <a:gd name="connsiteY2" fmla="*/ 6184232 h 6184232"/>
              <a:gd name="connsiteX3" fmla="*/ 1593724 w 5322190"/>
              <a:gd name="connsiteY3" fmla="*/ 6184232 h 6184232"/>
              <a:gd name="connsiteX4" fmla="*/ 1522986 w 5322190"/>
              <a:gd name="connsiteY4" fmla="*/ 6128643 h 6184232"/>
              <a:gd name="connsiteX5" fmla="*/ 0 w 5322190"/>
              <a:gd name="connsiteY5" fmla="*/ 2899220 h 6184232"/>
              <a:gd name="connsiteX6" fmla="*/ 955673 w 5322190"/>
              <a:gd name="connsiteY6" fmla="*/ 237111 h 618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2190" h="6184232">
                <a:moveTo>
                  <a:pt x="1171174" y="0"/>
                </a:moveTo>
                <a:lnTo>
                  <a:pt x="5322190" y="0"/>
                </a:lnTo>
                <a:lnTo>
                  <a:pt x="5322190" y="6184232"/>
                </a:lnTo>
                <a:lnTo>
                  <a:pt x="1593724" y="6184232"/>
                </a:lnTo>
                <a:lnTo>
                  <a:pt x="1522986" y="6128643"/>
                </a:lnTo>
                <a:cubicBezTo>
                  <a:pt x="592861" y="5361035"/>
                  <a:pt x="0" y="4199363"/>
                  <a:pt x="0" y="2899220"/>
                </a:cubicBezTo>
                <a:cubicBezTo>
                  <a:pt x="0" y="1887998"/>
                  <a:pt x="358644" y="960542"/>
                  <a:pt x="955673" y="237111"/>
                </a:cubicBezTo>
                <a:close/>
              </a:path>
            </a:pathLst>
          </a:custGeom>
          <a:gradFill>
            <a:gsLst>
              <a:gs pos="0">
                <a:schemeClr val="accent4"/>
              </a:gs>
              <a:gs pos="100000">
                <a:schemeClr val="accent1"/>
              </a:gs>
              <a:gs pos="100000">
                <a:schemeClr val="accent2">
                  <a:shade val="100000"/>
                  <a:satMod val="115000"/>
                </a:schemeClr>
              </a:gs>
            </a:gsLst>
            <a:lin ang="15360000" scaled="0"/>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Picture Placeholder 35">
            <a:extLst>
              <a:ext uri="{FF2B5EF4-FFF2-40B4-BE49-F238E27FC236}">
                <a16:creationId xmlns:a16="http://schemas.microsoft.com/office/drawing/2014/main" id="{9E7DF03E-9CF1-9242-8FFD-1E73EE455ECD}"/>
              </a:ext>
            </a:extLst>
          </p:cNvPr>
          <p:cNvSpPr>
            <a:spLocks noGrp="1"/>
          </p:cNvSpPr>
          <p:nvPr>
            <p:ph type="pic" sz="quarter" idx="14"/>
          </p:nvPr>
        </p:nvSpPr>
        <p:spPr>
          <a:xfrm>
            <a:off x="7064800" y="-17579"/>
            <a:ext cx="5127200" cy="6201812"/>
          </a:xfrm>
          <a:custGeom>
            <a:avLst/>
            <a:gdLst>
              <a:gd name="connsiteX0" fmla="*/ 1189945 w 5127200"/>
              <a:gd name="connsiteY0" fmla="*/ 0 h 6201812"/>
              <a:gd name="connsiteX1" fmla="*/ 5127200 w 5127200"/>
              <a:gd name="connsiteY1" fmla="*/ 0 h 6201812"/>
              <a:gd name="connsiteX2" fmla="*/ 5127200 w 5127200"/>
              <a:gd name="connsiteY2" fmla="*/ 6201812 h 6201812"/>
              <a:gd name="connsiteX3" fmla="*/ 1561127 w 5127200"/>
              <a:gd name="connsiteY3" fmla="*/ 6201812 h 6201812"/>
              <a:gd name="connsiteX4" fmla="*/ 1532279 w 5127200"/>
              <a:gd name="connsiteY4" fmla="*/ 6179141 h 6201812"/>
              <a:gd name="connsiteX5" fmla="*/ 0 w 5127200"/>
              <a:gd name="connsiteY5" fmla="*/ 2929849 h 6201812"/>
              <a:gd name="connsiteX6" fmla="*/ 961504 w 5127200"/>
              <a:gd name="connsiteY6" fmla="*/ 251361 h 620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7200" h="6201812">
                <a:moveTo>
                  <a:pt x="1189945" y="0"/>
                </a:moveTo>
                <a:lnTo>
                  <a:pt x="5127200" y="0"/>
                </a:lnTo>
                <a:lnTo>
                  <a:pt x="5127200" y="6201812"/>
                </a:lnTo>
                <a:lnTo>
                  <a:pt x="1561127" y="6201812"/>
                </a:lnTo>
                <a:lnTo>
                  <a:pt x="1532279" y="6179141"/>
                </a:lnTo>
                <a:cubicBezTo>
                  <a:pt x="596478" y="5406811"/>
                  <a:pt x="0" y="4237991"/>
                  <a:pt x="0" y="2929849"/>
                </a:cubicBezTo>
                <a:cubicBezTo>
                  <a:pt x="0" y="1912406"/>
                  <a:pt x="360833" y="979243"/>
                  <a:pt x="961504" y="251361"/>
                </a:cubicBezTo>
                <a:close/>
              </a:path>
            </a:pathLst>
          </a:custGeom>
          <a:solidFill>
            <a:schemeClr val="bg1"/>
          </a:solidFill>
        </p:spPr>
        <p:txBody>
          <a:bodyPr wrap="square" anchor="ctr">
            <a:noAutofit/>
          </a:bodyPr>
          <a:lstStyle>
            <a:lvl1pPr marL="0" indent="0" algn="ctr">
              <a:buFontTx/>
              <a:buNone/>
              <a:defRPr>
                <a:solidFill>
                  <a:schemeClr val="tx1"/>
                </a:solidFill>
              </a:defRPr>
            </a:lvl1pPr>
          </a:lstStyle>
          <a:p>
            <a:r>
              <a:rPr lang="en-US" dirty="0"/>
              <a:t>Click icon to add picture</a:t>
            </a:r>
          </a:p>
        </p:txBody>
      </p:sp>
      <p:sp>
        <p:nvSpPr>
          <p:cNvPr id="4" name="Footer Placeholder 3">
            <a:extLst>
              <a:ext uri="{FF2B5EF4-FFF2-40B4-BE49-F238E27FC236}">
                <a16:creationId xmlns:a16="http://schemas.microsoft.com/office/drawing/2014/main" id="{4371B0CB-C39B-3E45-B388-83D1DA29B2E4}"/>
              </a:ext>
            </a:extLst>
          </p:cNvPr>
          <p:cNvSpPr>
            <a:spLocks noGrp="1"/>
          </p:cNvSpPr>
          <p:nvPr>
            <p:ph type="ftr" sz="quarter" idx="15"/>
          </p:nvPr>
        </p:nvSpPr>
        <p:spPr/>
        <p:txBody>
          <a:bodyPr/>
          <a:lstStyle/>
          <a:p>
            <a:r>
              <a:rPr lang="en-US" dirty="0"/>
              <a:t>Location, ST </a:t>
            </a:r>
            <a:r>
              <a:rPr lang="en-US" dirty="0">
                <a:solidFill>
                  <a:schemeClr val="accent1"/>
                </a:solidFill>
              </a:rPr>
              <a:t>•</a:t>
            </a:r>
            <a:r>
              <a:rPr lang="en-US" dirty="0"/>
              <a:t>  Month xx, 2020</a:t>
            </a:r>
          </a:p>
        </p:txBody>
      </p:sp>
      <p:sp>
        <p:nvSpPr>
          <p:cNvPr id="25" name="Oval 24">
            <a:extLst>
              <a:ext uri="{FF2B5EF4-FFF2-40B4-BE49-F238E27FC236}">
                <a16:creationId xmlns:a16="http://schemas.microsoft.com/office/drawing/2014/main" id="{D4C9FF08-C261-E546-BC87-F9D6AAA62CC0}"/>
              </a:ext>
            </a:extLst>
          </p:cNvPr>
          <p:cNvSpPr/>
          <p:nvPr/>
        </p:nvSpPr>
        <p:spPr>
          <a:xfrm>
            <a:off x="911631" y="3732813"/>
            <a:ext cx="1312881" cy="1309598"/>
          </a:xfrm>
          <a:prstGeom prst="ellipse">
            <a:avLst/>
          </a:prstGeom>
          <a:gradFill flip="none" rotWithShape="1">
            <a:gsLst>
              <a:gs pos="0">
                <a:schemeClr val="accent4"/>
              </a:gs>
              <a:gs pos="100000">
                <a:schemeClr val="accent1"/>
              </a:gs>
              <a:gs pos="100000">
                <a:schemeClr val="accent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13">
            <a:extLst>
              <a:ext uri="{FF2B5EF4-FFF2-40B4-BE49-F238E27FC236}">
                <a16:creationId xmlns:a16="http://schemas.microsoft.com/office/drawing/2014/main" id="{94713DEC-FAAE-5C4E-9F55-6B06405B9F18}"/>
              </a:ext>
            </a:extLst>
          </p:cNvPr>
          <p:cNvSpPr>
            <a:spLocks noGrp="1"/>
          </p:cNvSpPr>
          <p:nvPr>
            <p:ph type="pic" sz="quarter" idx="13"/>
          </p:nvPr>
        </p:nvSpPr>
        <p:spPr>
          <a:xfrm>
            <a:off x="969961" y="3731181"/>
            <a:ext cx="1347970" cy="1311230"/>
          </a:xfrm>
          <a:prstGeom prst="ellipse">
            <a:avLst/>
          </a:prstGeom>
          <a:solidFill>
            <a:schemeClr val="bg1"/>
          </a:solidFill>
        </p:spPr>
        <p:txBody>
          <a:bodyPr anchor="ctr">
            <a:normAutofit/>
          </a:bodyPr>
          <a:lstStyle>
            <a:lvl1pPr marL="0" indent="0" algn="ctr">
              <a:lnSpc>
                <a:spcPct val="100000"/>
              </a:lnSpc>
              <a:buFontTx/>
              <a:buNone/>
              <a:defRPr sz="1100">
                <a:solidFill>
                  <a:schemeClr val="tx1"/>
                </a:solidFill>
              </a:defRPr>
            </a:lvl1pPr>
          </a:lstStyle>
          <a:p>
            <a:r>
              <a:rPr lang="en-US" dirty="0"/>
              <a:t>Click icon to add picture</a:t>
            </a:r>
          </a:p>
        </p:txBody>
      </p:sp>
      <p:sp>
        <p:nvSpPr>
          <p:cNvPr id="27" name="Text Placeholder 7">
            <a:extLst>
              <a:ext uri="{FF2B5EF4-FFF2-40B4-BE49-F238E27FC236}">
                <a16:creationId xmlns:a16="http://schemas.microsoft.com/office/drawing/2014/main" id="{E8D0F61D-57A8-D046-A6C6-07696EF76D2F}"/>
              </a:ext>
            </a:extLst>
          </p:cNvPr>
          <p:cNvSpPr>
            <a:spLocks noGrp="1"/>
          </p:cNvSpPr>
          <p:nvPr>
            <p:ph type="body" sz="quarter" idx="10" hasCustomPrompt="1"/>
          </p:nvPr>
        </p:nvSpPr>
        <p:spPr>
          <a:xfrm>
            <a:off x="2459315" y="4178053"/>
            <a:ext cx="2484092" cy="461665"/>
          </a:xfrm>
        </p:spPr>
        <p:txBody>
          <a:bodyPr>
            <a:noAutofit/>
          </a:bodyPr>
          <a:lstStyle>
            <a:lvl1pPr marL="0" indent="0" algn="l">
              <a:buFontTx/>
              <a:buNone/>
              <a:defRPr sz="24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algn="l"/>
            <a:r>
              <a:rPr lang="en-US" sz="2400" b="1" i="0">
                <a:solidFill>
                  <a:schemeClr val="bg1"/>
                </a:solidFill>
                <a:latin typeface="Open Sans" panose="020B0606030504020204" pitchFamily="34" charset="0"/>
                <a:ea typeface="Open Sans" panose="020B0606030504020204" pitchFamily="34" charset="0"/>
                <a:cs typeface="Open Sans" panose="020B0606030504020204" pitchFamily="34" charset="0"/>
              </a:rPr>
              <a:t>Speaker Name</a:t>
            </a:r>
          </a:p>
        </p:txBody>
      </p:sp>
      <p:sp>
        <p:nvSpPr>
          <p:cNvPr id="28" name="Text Placeholder 7">
            <a:extLst>
              <a:ext uri="{FF2B5EF4-FFF2-40B4-BE49-F238E27FC236}">
                <a16:creationId xmlns:a16="http://schemas.microsoft.com/office/drawing/2014/main" id="{0A1AB1D0-2BB3-314E-85D7-202BF068C7BF}"/>
              </a:ext>
            </a:extLst>
          </p:cNvPr>
          <p:cNvSpPr>
            <a:spLocks noGrp="1"/>
          </p:cNvSpPr>
          <p:nvPr>
            <p:ph type="body" sz="quarter" idx="11" hasCustomPrompt="1"/>
          </p:nvPr>
        </p:nvSpPr>
        <p:spPr>
          <a:xfrm>
            <a:off x="2459315" y="4639718"/>
            <a:ext cx="2484092" cy="461665"/>
          </a:xfrm>
        </p:spPr>
        <p:txBody>
          <a:bodyPr>
            <a:noAutofit/>
          </a:bodyPr>
          <a:lstStyle>
            <a:lvl1pPr marL="0" indent="0" algn="l">
              <a:buFontTx/>
              <a:buNone/>
              <a:defRPr sz="2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algn="l"/>
            <a:r>
              <a:rPr lang="en-US" sz="2400" b="0" i="0">
                <a:solidFill>
                  <a:schemeClr val="bg1"/>
                </a:solidFill>
                <a:latin typeface="Open Sans" panose="020B0606030504020204" pitchFamily="34" charset="0"/>
                <a:ea typeface="Open Sans" panose="020B0606030504020204" pitchFamily="34" charset="0"/>
                <a:cs typeface="Open Sans" panose="020B0606030504020204" pitchFamily="34" charset="0"/>
              </a:rPr>
              <a:t>Title, Location</a:t>
            </a:r>
          </a:p>
        </p:txBody>
      </p:sp>
      <p:sp>
        <p:nvSpPr>
          <p:cNvPr id="29" name="Text Placeholder 10">
            <a:extLst>
              <a:ext uri="{FF2B5EF4-FFF2-40B4-BE49-F238E27FC236}">
                <a16:creationId xmlns:a16="http://schemas.microsoft.com/office/drawing/2014/main" id="{F6023941-2713-FD40-B387-27FAF3E2C620}"/>
              </a:ext>
            </a:extLst>
          </p:cNvPr>
          <p:cNvSpPr>
            <a:spLocks noGrp="1"/>
          </p:cNvSpPr>
          <p:nvPr>
            <p:ph type="body" sz="quarter" idx="12" hasCustomPrompt="1"/>
          </p:nvPr>
        </p:nvSpPr>
        <p:spPr>
          <a:xfrm>
            <a:off x="2486849" y="3662745"/>
            <a:ext cx="649294" cy="461666"/>
          </a:xfrm>
          <a:solidFill>
            <a:schemeClr val="accent4"/>
          </a:solidFill>
        </p:spPr>
        <p:txBody>
          <a:bodyPr tIns="0">
            <a:noAutofit/>
          </a:bodyPr>
          <a:lstStyle>
            <a:lvl1pPr marL="0" marR="0" indent="0" algn="ctr" defTabSz="914400" rtl="0" eaLnBrk="1" fontAlgn="auto" latinLnBrk="0" hangingPunct="1">
              <a:lnSpc>
                <a:spcPts val="3200"/>
              </a:lnSpc>
              <a:spcBef>
                <a:spcPts val="1200"/>
              </a:spcBef>
              <a:spcAft>
                <a:spcPts val="0"/>
              </a:spcAft>
              <a:buClr>
                <a:schemeClr val="accent3"/>
              </a:buClr>
              <a:buSzTx/>
              <a:buFontTx/>
              <a:buNone/>
              <a:tabLst/>
              <a:defRPr sz="2400" b="0" i="1" baseline="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ts val="3200"/>
              </a:lnSpc>
              <a:spcBef>
                <a:spcPts val="1200"/>
              </a:spcBef>
              <a:spcAft>
                <a:spcPts val="0"/>
              </a:spcAft>
              <a:buClr>
                <a:schemeClr val="accent3"/>
              </a:buClr>
              <a:buSzTx/>
              <a:buFontTx/>
              <a:buNone/>
              <a:tabLst/>
              <a:defRPr/>
            </a:pPr>
            <a:r>
              <a:rPr lang="en-US" sz="1800" b="0" i="1">
                <a:solidFill>
                  <a:schemeClr val="bg1"/>
                </a:solidFill>
                <a:latin typeface="Open Sans" panose="020B0606030504020204" pitchFamily="34" charset="0"/>
                <a:ea typeface="Open Sans" panose="020B0606030504020204" pitchFamily="34" charset="0"/>
                <a:cs typeface="Open Sans" panose="020B0606030504020204" pitchFamily="34" charset="0"/>
              </a:rPr>
              <a:t>with</a:t>
            </a:r>
            <a:endParaRPr lang="en-US" sz="2400" b="0"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676397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Title Slid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4E1A6E-53AE-5F4B-9482-1761401F5F4E}"/>
              </a:ext>
            </a:extLst>
          </p:cNvPr>
          <p:cNvSpPr/>
          <p:nvPr/>
        </p:nvSpPr>
        <p:spPr>
          <a:xfrm>
            <a:off x="0" y="0"/>
            <a:ext cx="12192000" cy="6177516"/>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B756F2-573B-B746-AE55-2318E3FEDF00}"/>
              </a:ext>
            </a:extLst>
          </p:cNvPr>
          <p:cNvSpPr>
            <a:spLocks noGrp="1"/>
          </p:cNvSpPr>
          <p:nvPr>
            <p:ph type="ctrTitle" hasCustomPrompt="1"/>
          </p:nvPr>
        </p:nvSpPr>
        <p:spPr>
          <a:xfrm>
            <a:off x="1524000" y="1164895"/>
            <a:ext cx="9144000" cy="2387600"/>
          </a:xfrm>
        </p:spPr>
        <p:txBody>
          <a:bodyPr anchor="b">
            <a:normAutofit/>
          </a:bodyPr>
          <a:lstStyle>
            <a:lvl1pPr algn="ctr">
              <a:defRPr sz="5800" b="1">
                <a:solidFill>
                  <a:schemeClr val="bg1"/>
                </a:solidFill>
              </a:defRPr>
            </a:lvl1pPr>
          </a:lstStyle>
          <a:p>
            <a:r>
              <a:rPr lang="en-US"/>
              <a:t>Section title slide</a:t>
            </a:r>
          </a:p>
        </p:txBody>
      </p:sp>
      <p:sp>
        <p:nvSpPr>
          <p:cNvPr id="9" name="Rectangle 8">
            <a:extLst>
              <a:ext uri="{FF2B5EF4-FFF2-40B4-BE49-F238E27FC236}">
                <a16:creationId xmlns:a16="http://schemas.microsoft.com/office/drawing/2014/main" id="{C368E987-DB3D-2541-8205-D7FD01900E9B}"/>
              </a:ext>
            </a:extLst>
          </p:cNvPr>
          <p:cNvSpPr/>
          <p:nvPr/>
        </p:nvSpPr>
        <p:spPr>
          <a:xfrm flipV="1">
            <a:off x="2943765" y="3587664"/>
            <a:ext cx="690479" cy="50291"/>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7AD6D9B7-6085-BE49-9A7D-DB06F72BF7E8}"/>
              </a:ext>
            </a:extLst>
          </p:cNvPr>
          <p:cNvSpPr>
            <a:spLocks noGrp="1"/>
          </p:cNvSpPr>
          <p:nvPr>
            <p:ph type="ftr" sz="quarter" idx="10"/>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3658039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large photo, speak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151DF8-A34E-4C48-8748-1D906C85D567}"/>
              </a:ext>
            </a:extLst>
          </p:cNvPr>
          <p:cNvSpPr/>
          <p:nvPr userDrawn="1"/>
        </p:nvSpPr>
        <p:spPr>
          <a:xfrm>
            <a:off x="0" y="0"/>
            <a:ext cx="12192000" cy="61842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9D2E21-9659-B04E-9E3E-B4DDD7A7D95D}"/>
              </a:ext>
            </a:extLst>
          </p:cNvPr>
          <p:cNvSpPr>
            <a:spLocks noGrp="1"/>
          </p:cNvSpPr>
          <p:nvPr>
            <p:ph type="title" hasCustomPrompt="1"/>
          </p:nvPr>
        </p:nvSpPr>
        <p:spPr>
          <a:xfrm>
            <a:off x="831850" y="1449857"/>
            <a:ext cx="6428486" cy="1201880"/>
          </a:xfrm>
        </p:spPr>
        <p:txBody>
          <a:bodyPr anchor="t">
            <a:normAutofit/>
          </a:bodyPr>
          <a:lstStyle>
            <a:lvl1pPr>
              <a:defRPr sz="4400" b="1">
                <a:solidFill>
                  <a:schemeClr val="bg1"/>
                </a:solidFill>
                <a:latin typeface="Merriweather" pitchFamily="2" charset="77"/>
              </a:defRPr>
            </a:lvl1pPr>
          </a:lstStyle>
          <a:p>
            <a:r>
              <a:rPr lang="en-US" dirty="0"/>
              <a:t>Master slide title lorem ipsum</a:t>
            </a:r>
          </a:p>
        </p:txBody>
      </p:sp>
      <p:sp>
        <p:nvSpPr>
          <p:cNvPr id="17" name="Rectangle 16">
            <a:extLst>
              <a:ext uri="{FF2B5EF4-FFF2-40B4-BE49-F238E27FC236}">
                <a16:creationId xmlns:a16="http://schemas.microsoft.com/office/drawing/2014/main" id="{916B9F36-F7F4-A14A-9AE8-4396D2F8E7E8}"/>
              </a:ext>
            </a:extLst>
          </p:cNvPr>
          <p:cNvSpPr/>
          <p:nvPr userDrawn="1"/>
        </p:nvSpPr>
        <p:spPr>
          <a:xfrm flipV="1">
            <a:off x="954171" y="1038148"/>
            <a:ext cx="690479" cy="4571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37">
            <a:extLst>
              <a:ext uri="{FF2B5EF4-FFF2-40B4-BE49-F238E27FC236}">
                <a16:creationId xmlns:a16="http://schemas.microsoft.com/office/drawing/2014/main" id="{E2C83D13-BFBA-E544-BDF8-D9757D60FE3A}"/>
              </a:ext>
            </a:extLst>
          </p:cNvPr>
          <p:cNvSpPr/>
          <p:nvPr userDrawn="1"/>
        </p:nvSpPr>
        <p:spPr>
          <a:xfrm>
            <a:off x="6869810" y="0"/>
            <a:ext cx="5322190" cy="6184232"/>
          </a:xfrm>
          <a:custGeom>
            <a:avLst/>
            <a:gdLst>
              <a:gd name="connsiteX0" fmla="*/ 1171174 w 5322190"/>
              <a:gd name="connsiteY0" fmla="*/ 0 h 6184232"/>
              <a:gd name="connsiteX1" fmla="*/ 5322190 w 5322190"/>
              <a:gd name="connsiteY1" fmla="*/ 0 h 6184232"/>
              <a:gd name="connsiteX2" fmla="*/ 5322190 w 5322190"/>
              <a:gd name="connsiteY2" fmla="*/ 6184232 h 6184232"/>
              <a:gd name="connsiteX3" fmla="*/ 1593724 w 5322190"/>
              <a:gd name="connsiteY3" fmla="*/ 6184232 h 6184232"/>
              <a:gd name="connsiteX4" fmla="*/ 1522986 w 5322190"/>
              <a:gd name="connsiteY4" fmla="*/ 6128643 h 6184232"/>
              <a:gd name="connsiteX5" fmla="*/ 0 w 5322190"/>
              <a:gd name="connsiteY5" fmla="*/ 2899220 h 6184232"/>
              <a:gd name="connsiteX6" fmla="*/ 955673 w 5322190"/>
              <a:gd name="connsiteY6" fmla="*/ 237111 h 618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2190" h="6184232">
                <a:moveTo>
                  <a:pt x="1171174" y="0"/>
                </a:moveTo>
                <a:lnTo>
                  <a:pt x="5322190" y="0"/>
                </a:lnTo>
                <a:lnTo>
                  <a:pt x="5322190" y="6184232"/>
                </a:lnTo>
                <a:lnTo>
                  <a:pt x="1593724" y="6184232"/>
                </a:lnTo>
                <a:lnTo>
                  <a:pt x="1522986" y="6128643"/>
                </a:lnTo>
                <a:cubicBezTo>
                  <a:pt x="592861" y="5361035"/>
                  <a:pt x="0" y="4199363"/>
                  <a:pt x="0" y="2899220"/>
                </a:cubicBezTo>
                <a:cubicBezTo>
                  <a:pt x="0" y="1887998"/>
                  <a:pt x="358644" y="960542"/>
                  <a:pt x="955673" y="237111"/>
                </a:cubicBezTo>
                <a:close/>
              </a:path>
            </a:pathLst>
          </a:custGeom>
          <a:gradFill>
            <a:gsLst>
              <a:gs pos="0">
                <a:schemeClr val="accent4"/>
              </a:gs>
              <a:gs pos="100000">
                <a:schemeClr val="accent1"/>
              </a:gs>
              <a:gs pos="100000">
                <a:schemeClr val="accent2">
                  <a:shade val="100000"/>
                  <a:satMod val="115000"/>
                </a:schemeClr>
              </a:gs>
            </a:gsLst>
            <a:lin ang="15360000" scaled="0"/>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Picture Placeholder 35">
            <a:extLst>
              <a:ext uri="{FF2B5EF4-FFF2-40B4-BE49-F238E27FC236}">
                <a16:creationId xmlns:a16="http://schemas.microsoft.com/office/drawing/2014/main" id="{9E7DF03E-9CF1-9242-8FFD-1E73EE455ECD}"/>
              </a:ext>
            </a:extLst>
          </p:cNvPr>
          <p:cNvSpPr>
            <a:spLocks noGrp="1"/>
          </p:cNvSpPr>
          <p:nvPr>
            <p:ph type="pic" sz="quarter" idx="14"/>
          </p:nvPr>
        </p:nvSpPr>
        <p:spPr>
          <a:xfrm>
            <a:off x="7064800" y="-17579"/>
            <a:ext cx="5127200" cy="6201812"/>
          </a:xfrm>
          <a:custGeom>
            <a:avLst/>
            <a:gdLst>
              <a:gd name="connsiteX0" fmla="*/ 1189945 w 5127200"/>
              <a:gd name="connsiteY0" fmla="*/ 0 h 6201812"/>
              <a:gd name="connsiteX1" fmla="*/ 5127200 w 5127200"/>
              <a:gd name="connsiteY1" fmla="*/ 0 h 6201812"/>
              <a:gd name="connsiteX2" fmla="*/ 5127200 w 5127200"/>
              <a:gd name="connsiteY2" fmla="*/ 6201812 h 6201812"/>
              <a:gd name="connsiteX3" fmla="*/ 1561127 w 5127200"/>
              <a:gd name="connsiteY3" fmla="*/ 6201812 h 6201812"/>
              <a:gd name="connsiteX4" fmla="*/ 1532279 w 5127200"/>
              <a:gd name="connsiteY4" fmla="*/ 6179141 h 6201812"/>
              <a:gd name="connsiteX5" fmla="*/ 0 w 5127200"/>
              <a:gd name="connsiteY5" fmla="*/ 2929849 h 6201812"/>
              <a:gd name="connsiteX6" fmla="*/ 961504 w 5127200"/>
              <a:gd name="connsiteY6" fmla="*/ 251361 h 620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7200" h="6201812">
                <a:moveTo>
                  <a:pt x="1189945" y="0"/>
                </a:moveTo>
                <a:lnTo>
                  <a:pt x="5127200" y="0"/>
                </a:lnTo>
                <a:lnTo>
                  <a:pt x="5127200" y="6201812"/>
                </a:lnTo>
                <a:lnTo>
                  <a:pt x="1561127" y="6201812"/>
                </a:lnTo>
                <a:lnTo>
                  <a:pt x="1532279" y="6179141"/>
                </a:lnTo>
                <a:cubicBezTo>
                  <a:pt x="596478" y="5406811"/>
                  <a:pt x="0" y="4237991"/>
                  <a:pt x="0" y="2929849"/>
                </a:cubicBezTo>
                <a:cubicBezTo>
                  <a:pt x="0" y="1912406"/>
                  <a:pt x="360833" y="979243"/>
                  <a:pt x="961504" y="251361"/>
                </a:cubicBezTo>
                <a:close/>
              </a:path>
            </a:pathLst>
          </a:custGeom>
          <a:solidFill>
            <a:schemeClr val="bg1"/>
          </a:solidFill>
        </p:spPr>
        <p:txBody>
          <a:bodyPr wrap="square" anchor="ctr">
            <a:noAutofit/>
          </a:bodyPr>
          <a:lstStyle>
            <a:lvl1pPr marL="0" indent="0" algn="ctr">
              <a:buFontTx/>
              <a:buNone/>
              <a:defRPr>
                <a:solidFill>
                  <a:schemeClr val="tx1"/>
                </a:solidFill>
              </a:defRPr>
            </a:lvl1pPr>
          </a:lstStyle>
          <a:p>
            <a:r>
              <a:rPr lang="en-US" dirty="0"/>
              <a:t>Click icon to add picture</a:t>
            </a:r>
          </a:p>
        </p:txBody>
      </p:sp>
      <p:sp>
        <p:nvSpPr>
          <p:cNvPr id="4" name="Footer Placeholder 3">
            <a:extLst>
              <a:ext uri="{FF2B5EF4-FFF2-40B4-BE49-F238E27FC236}">
                <a16:creationId xmlns:a16="http://schemas.microsoft.com/office/drawing/2014/main" id="{4371B0CB-C39B-3E45-B388-83D1DA29B2E4}"/>
              </a:ext>
            </a:extLst>
          </p:cNvPr>
          <p:cNvSpPr>
            <a:spLocks noGrp="1"/>
          </p:cNvSpPr>
          <p:nvPr>
            <p:ph type="ftr" sz="quarter" idx="15"/>
          </p:nvPr>
        </p:nvSpPr>
        <p:spPr/>
        <p:txBody>
          <a:bodyPr/>
          <a:lstStyle/>
          <a:p>
            <a:r>
              <a:rPr lang="en-US" dirty="0"/>
              <a:t>Location, ST </a:t>
            </a:r>
            <a:r>
              <a:rPr lang="en-US" dirty="0">
                <a:solidFill>
                  <a:schemeClr val="accent1"/>
                </a:solidFill>
              </a:rPr>
              <a:t>•</a:t>
            </a:r>
            <a:r>
              <a:rPr lang="en-US" dirty="0"/>
              <a:t>  Month xx, 2020</a:t>
            </a:r>
          </a:p>
        </p:txBody>
      </p:sp>
      <p:sp>
        <p:nvSpPr>
          <p:cNvPr id="25" name="Oval 24">
            <a:extLst>
              <a:ext uri="{FF2B5EF4-FFF2-40B4-BE49-F238E27FC236}">
                <a16:creationId xmlns:a16="http://schemas.microsoft.com/office/drawing/2014/main" id="{D4C9FF08-C261-E546-BC87-F9D6AAA62CC0}"/>
              </a:ext>
            </a:extLst>
          </p:cNvPr>
          <p:cNvSpPr/>
          <p:nvPr userDrawn="1"/>
        </p:nvSpPr>
        <p:spPr>
          <a:xfrm>
            <a:off x="911631" y="3732813"/>
            <a:ext cx="1312881" cy="1309598"/>
          </a:xfrm>
          <a:prstGeom prst="ellipse">
            <a:avLst/>
          </a:prstGeom>
          <a:gradFill flip="none" rotWithShape="1">
            <a:gsLst>
              <a:gs pos="0">
                <a:schemeClr val="accent4"/>
              </a:gs>
              <a:gs pos="100000">
                <a:schemeClr val="accent1"/>
              </a:gs>
              <a:gs pos="100000">
                <a:schemeClr val="accent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13">
            <a:extLst>
              <a:ext uri="{FF2B5EF4-FFF2-40B4-BE49-F238E27FC236}">
                <a16:creationId xmlns:a16="http://schemas.microsoft.com/office/drawing/2014/main" id="{94713DEC-FAAE-5C4E-9F55-6B06405B9F18}"/>
              </a:ext>
            </a:extLst>
          </p:cNvPr>
          <p:cNvSpPr>
            <a:spLocks noGrp="1"/>
          </p:cNvSpPr>
          <p:nvPr>
            <p:ph type="pic" sz="quarter" idx="13"/>
          </p:nvPr>
        </p:nvSpPr>
        <p:spPr>
          <a:xfrm>
            <a:off x="969961" y="3731181"/>
            <a:ext cx="1347970" cy="1311230"/>
          </a:xfrm>
          <a:prstGeom prst="ellipse">
            <a:avLst/>
          </a:prstGeom>
          <a:solidFill>
            <a:schemeClr val="bg1"/>
          </a:solidFill>
        </p:spPr>
        <p:txBody>
          <a:bodyPr anchor="ctr">
            <a:normAutofit/>
          </a:bodyPr>
          <a:lstStyle>
            <a:lvl1pPr marL="0" indent="0" algn="ctr">
              <a:lnSpc>
                <a:spcPct val="100000"/>
              </a:lnSpc>
              <a:buFontTx/>
              <a:buNone/>
              <a:defRPr sz="1100">
                <a:solidFill>
                  <a:schemeClr val="tx1"/>
                </a:solidFill>
              </a:defRPr>
            </a:lvl1pPr>
          </a:lstStyle>
          <a:p>
            <a:r>
              <a:rPr lang="en-US" dirty="0"/>
              <a:t>Click icon to add picture</a:t>
            </a:r>
          </a:p>
        </p:txBody>
      </p:sp>
      <p:sp>
        <p:nvSpPr>
          <p:cNvPr id="27" name="Text Placeholder 7">
            <a:extLst>
              <a:ext uri="{FF2B5EF4-FFF2-40B4-BE49-F238E27FC236}">
                <a16:creationId xmlns:a16="http://schemas.microsoft.com/office/drawing/2014/main" id="{E8D0F61D-57A8-D046-A6C6-07696EF76D2F}"/>
              </a:ext>
            </a:extLst>
          </p:cNvPr>
          <p:cNvSpPr>
            <a:spLocks noGrp="1"/>
          </p:cNvSpPr>
          <p:nvPr>
            <p:ph type="body" sz="quarter" idx="10" hasCustomPrompt="1"/>
          </p:nvPr>
        </p:nvSpPr>
        <p:spPr>
          <a:xfrm>
            <a:off x="2459315" y="4178053"/>
            <a:ext cx="2484092" cy="461665"/>
          </a:xfrm>
        </p:spPr>
        <p:txBody>
          <a:bodyPr>
            <a:noAutofit/>
          </a:bodyPr>
          <a:lstStyle>
            <a:lvl1pPr marL="0" indent="0" algn="l">
              <a:buFontTx/>
              <a:buNone/>
              <a:defRPr sz="24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algn="l"/>
            <a:r>
              <a:rPr lang="en-US" sz="24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Speaker Name</a:t>
            </a:r>
          </a:p>
        </p:txBody>
      </p:sp>
      <p:sp>
        <p:nvSpPr>
          <p:cNvPr id="28" name="Text Placeholder 7">
            <a:extLst>
              <a:ext uri="{FF2B5EF4-FFF2-40B4-BE49-F238E27FC236}">
                <a16:creationId xmlns:a16="http://schemas.microsoft.com/office/drawing/2014/main" id="{0A1AB1D0-2BB3-314E-85D7-202BF068C7BF}"/>
              </a:ext>
            </a:extLst>
          </p:cNvPr>
          <p:cNvSpPr>
            <a:spLocks noGrp="1"/>
          </p:cNvSpPr>
          <p:nvPr>
            <p:ph type="body" sz="quarter" idx="11" hasCustomPrompt="1"/>
          </p:nvPr>
        </p:nvSpPr>
        <p:spPr>
          <a:xfrm>
            <a:off x="2459315" y="4639718"/>
            <a:ext cx="2484092" cy="461665"/>
          </a:xfrm>
        </p:spPr>
        <p:txBody>
          <a:bodyPr>
            <a:noAutofit/>
          </a:bodyPr>
          <a:lstStyle>
            <a:lvl1pPr marL="0" indent="0" algn="l">
              <a:buFontTx/>
              <a:buNone/>
              <a:defRPr sz="2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algn="l"/>
            <a:r>
              <a:rPr lang="en-US" sz="2400"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Title, Location</a:t>
            </a:r>
          </a:p>
        </p:txBody>
      </p:sp>
      <p:sp>
        <p:nvSpPr>
          <p:cNvPr id="29" name="Text Placeholder 10">
            <a:extLst>
              <a:ext uri="{FF2B5EF4-FFF2-40B4-BE49-F238E27FC236}">
                <a16:creationId xmlns:a16="http://schemas.microsoft.com/office/drawing/2014/main" id="{F6023941-2713-FD40-B387-27FAF3E2C620}"/>
              </a:ext>
            </a:extLst>
          </p:cNvPr>
          <p:cNvSpPr>
            <a:spLocks noGrp="1"/>
          </p:cNvSpPr>
          <p:nvPr>
            <p:ph type="body" sz="quarter" idx="12" hasCustomPrompt="1"/>
          </p:nvPr>
        </p:nvSpPr>
        <p:spPr>
          <a:xfrm>
            <a:off x="2486849" y="3662745"/>
            <a:ext cx="649294" cy="461666"/>
          </a:xfrm>
          <a:solidFill>
            <a:schemeClr val="accent4"/>
          </a:solidFill>
        </p:spPr>
        <p:txBody>
          <a:bodyPr tIns="0">
            <a:noAutofit/>
          </a:bodyPr>
          <a:lstStyle>
            <a:lvl1pPr marL="0" marR="0" indent="0" algn="ctr" defTabSz="914400" rtl="0" eaLnBrk="1" fontAlgn="auto" latinLnBrk="0" hangingPunct="1">
              <a:lnSpc>
                <a:spcPts val="3200"/>
              </a:lnSpc>
              <a:spcBef>
                <a:spcPts val="1200"/>
              </a:spcBef>
              <a:spcAft>
                <a:spcPts val="0"/>
              </a:spcAft>
              <a:buClr>
                <a:schemeClr val="accent3"/>
              </a:buClr>
              <a:buSzTx/>
              <a:buFontTx/>
              <a:buNone/>
              <a:tabLst/>
              <a:defRPr sz="2400" b="0" i="1" baseline="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ts val="3200"/>
              </a:lnSpc>
              <a:spcBef>
                <a:spcPts val="1200"/>
              </a:spcBef>
              <a:spcAft>
                <a:spcPts val="0"/>
              </a:spcAft>
              <a:buClr>
                <a:schemeClr val="accent3"/>
              </a:buClr>
              <a:buSzTx/>
              <a:buFontTx/>
              <a:buNone/>
              <a:tabLst/>
              <a:defRPr/>
            </a:pPr>
            <a:r>
              <a:rPr lang="en-US" sz="1800" b="0" i="1" dirty="0">
                <a:solidFill>
                  <a:schemeClr val="bg1"/>
                </a:solidFill>
                <a:latin typeface="Open Sans" panose="020B0606030504020204" pitchFamily="34" charset="0"/>
                <a:ea typeface="Open Sans" panose="020B0606030504020204" pitchFamily="34" charset="0"/>
                <a:cs typeface="Open Sans" panose="020B0606030504020204" pitchFamily="34" charset="0"/>
              </a:rPr>
              <a:t>with</a:t>
            </a:r>
            <a:endParaRPr lang="en-US" sz="2400" b="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545064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Title Slid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4E1A6E-53AE-5F4B-9482-1761401F5F4E}"/>
              </a:ext>
            </a:extLst>
          </p:cNvPr>
          <p:cNvSpPr/>
          <p:nvPr/>
        </p:nvSpPr>
        <p:spPr>
          <a:xfrm>
            <a:off x="0" y="0"/>
            <a:ext cx="12192000" cy="6177516"/>
          </a:xfrm>
          <a:prstGeom prst="rect">
            <a:avLst/>
          </a:prstGeom>
          <a:gradFill>
            <a:gsLst>
              <a:gs pos="3000">
                <a:schemeClr val="tx1"/>
              </a:gs>
              <a:gs pos="100000">
                <a:schemeClr val="accent1"/>
              </a:gs>
              <a:gs pos="92000">
                <a:schemeClr val="accent2"/>
              </a:gs>
              <a:gs pos="62000">
                <a:schemeClr val="tx2"/>
              </a:gs>
            </a:gsLst>
            <a:lin ang="30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B756F2-573B-B746-AE55-2318E3FEDF00}"/>
              </a:ext>
            </a:extLst>
          </p:cNvPr>
          <p:cNvSpPr>
            <a:spLocks noGrp="1"/>
          </p:cNvSpPr>
          <p:nvPr>
            <p:ph type="ctrTitle" hasCustomPrompt="1"/>
          </p:nvPr>
        </p:nvSpPr>
        <p:spPr>
          <a:xfrm>
            <a:off x="1524000" y="1164895"/>
            <a:ext cx="9144000" cy="2387600"/>
          </a:xfrm>
        </p:spPr>
        <p:txBody>
          <a:bodyPr anchor="b">
            <a:normAutofit/>
          </a:bodyPr>
          <a:lstStyle>
            <a:lvl1pPr algn="ctr">
              <a:defRPr sz="5800" b="1">
                <a:solidFill>
                  <a:schemeClr val="bg1"/>
                </a:solidFill>
              </a:defRPr>
            </a:lvl1pPr>
          </a:lstStyle>
          <a:p>
            <a:r>
              <a:rPr lang="en-US"/>
              <a:t>Section title slide</a:t>
            </a:r>
          </a:p>
        </p:txBody>
      </p:sp>
      <p:sp>
        <p:nvSpPr>
          <p:cNvPr id="9" name="Rectangle 8">
            <a:extLst>
              <a:ext uri="{FF2B5EF4-FFF2-40B4-BE49-F238E27FC236}">
                <a16:creationId xmlns:a16="http://schemas.microsoft.com/office/drawing/2014/main" id="{C368E987-DB3D-2541-8205-D7FD01900E9B}"/>
              </a:ext>
            </a:extLst>
          </p:cNvPr>
          <p:cNvSpPr/>
          <p:nvPr/>
        </p:nvSpPr>
        <p:spPr>
          <a:xfrm flipV="1">
            <a:off x="2943765" y="3587664"/>
            <a:ext cx="690479" cy="50291"/>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EC3F95F1-2EC8-8C42-80B7-75A9D7719E80}"/>
              </a:ext>
            </a:extLst>
          </p:cNvPr>
          <p:cNvSpPr>
            <a:spLocks noGrp="1"/>
          </p:cNvSpPr>
          <p:nvPr>
            <p:ph type="ftr" sz="quarter" idx="10"/>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956228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asic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CBBAC-CD06-9841-AC5E-E00B02A4A517}"/>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B0B190E0-49E4-3144-B026-A3CD9A2FAD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77C8859-8E91-0145-9B60-B04EB3C393BB}"/>
              </a:ext>
            </a:extLst>
          </p:cNvPr>
          <p:cNvSpPr>
            <a:spLocks noGrp="1"/>
          </p:cNvSpPr>
          <p:nvPr>
            <p:ph type="ftr" sz="quarter" idx="10"/>
          </p:nvPr>
        </p:nvSpPr>
        <p:spPr/>
        <p:txBody>
          <a:bodyPr/>
          <a:lstStyle/>
          <a:p>
            <a:r>
              <a:rPr lang="en-US" dirty="0"/>
              <a:t>Location, ST •  Month xx, 2020</a:t>
            </a:r>
          </a:p>
        </p:txBody>
      </p:sp>
    </p:spTree>
    <p:extLst>
      <p:ext uri="{BB962C8B-B14F-4D97-AF65-F5344CB8AC3E}">
        <p14:creationId xmlns:p14="http://schemas.microsoft.com/office/powerpoint/2010/main" val="30374532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asic Slide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AA0D7-41DA-2144-A1B8-BC72EFC5E472}"/>
              </a:ext>
            </a:extLst>
          </p:cNvPr>
          <p:cNvSpPr>
            <a:spLocks noGrp="1"/>
          </p:cNvSpPr>
          <p:nvPr>
            <p:ph type="title"/>
          </p:nvPr>
        </p:nvSpPr>
        <p:spPr/>
        <p:txBody>
          <a:bodyPr/>
          <a:lstStyle>
            <a:lvl1pPr>
              <a:defRPr b="1"/>
            </a:lvl1pPr>
          </a:lstStyle>
          <a:p>
            <a:r>
              <a:rPr lang="en-US"/>
              <a:t>Click to edit Master title style</a:t>
            </a:r>
          </a:p>
        </p:txBody>
      </p:sp>
      <p:sp>
        <p:nvSpPr>
          <p:cNvPr id="4" name="Content Placeholder 3">
            <a:extLst>
              <a:ext uri="{FF2B5EF4-FFF2-40B4-BE49-F238E27FC236}">
                <a16:creationId xmlns:a16="http://schemas.microsoft.com/office/drawing/2014/main" id="{09C6DC91-4610-8F45-BC00-77F185F84772}"/>
              </a:ext>
            </a:extLst>
          </p:cNvPr>
          <p:cNvSpPr>
            <a:spLocks noGrp="1"/>
          </p:cNvSpPr>
          <p:nvPr>
            <p:ph sz="half" idx="2"/>
          </p:nvPr>
        </p:nvSpPr>
        <p:spPr>
          <a:xfrm>
            <a:off x="6172200" y="1825625"/>
            <a:ext cx="5181600" cy="4351338"/>
          </a:xfrm>
        </p:spPr>
        <p:txBody>
          <a:bodyPr>
            <a:normAutofit/>
          </a:bodyPr>
          <a:lstStyle>
            <a:lvl1pPr>
              <a:lnSpc>
                <a:spcPct val="100000"/>
              </a:lnSpc>
              <a:spcBef>
                <a:spcPts val="1200"/>
              </a:spcBef>
              <a:defRPr sz="2400"/>
            </a:lvl1pPr>
            <a:lvl2pPr>
              <a:lnSpc>
                <a:spcPct val="100000"/>
              </a:lnSpc>
              <a:spcBef>
                <a:spcPts val="1200"/>
              </a:spcBef>
              <a:defRPr sz="2400"/>
            </a:lvl2pPr>
            <a:lvl3pPr>
              <a:lnSpc>
                <a:spcPct val="100000"/>
              </a:lnSpc>
              <a:spcBef>
                <a:spcPts val="1200"/>
              </a:spcBef>
              <a:defRPr sz="2400"/>
            </a:lvl3pPr>
            <a:lvl4pPr>
              <a:lnSpc>
                <a:spcPct val="100000"/>
              </a:lnSpc>
              <a:spcBef>
                <a:spcPts val="1200"/>
              </a:spcBef>
              <a:defRPr sz="2400"/>
            </a:lvl4pPr>
            <a:lvl5pPr>
              <a:lnSpc>
                <a:spcPct val="100000"/>
              </a:lnSpc>
              <a:spcBef>
                <a:spcPts val="1200"/>
              </a:spcBef>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64D104F1-2C4A-044F-8D89-EB587B53EEC9}"/>
              </a:ext>
            </a:extLst>
          </p:cNvPr>
          <p:cNvSpPr>
            <a:spLocks noGrp="1"/>
          </p:cNvSpPr>
          <p:nvPr>
            <p:ph type="body" sz="quarter" idx="10"/>
          </p:nvPr>
        </p:nvSpPr>
        <p:spPr>
          <a:xfrm>
            <a:off x="838200" y="1825625"/>
            <a:ext cx="5181600" cy="4351338"/>
          </a:xfrm>
        </p:spPr>
        <p:txBody>
          <a:bodyPr>
            <a:noAutofit/>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a:t>Click to edit Master text styles</a:t>
            </a:r>
          </a:p>
        </p:txBody>
      </p:sp>
      <p:sp>
        <p:nvSpPr>
          <p:cNvPr id="3" name="Footer Placeholder 2">
            <a:extLst>
              <a:ext uri="{FF2B5EF4-FFF2-40B4-BE49-F238E27FC236}">
                <a16:creationId xmlns:a16="http://schemas.microsoft.com/office/drawing/2014/main" id="{8D742256-7A09-7144-BD12-62A57D24D1AE}"/>
              </a:ext>
            </a:extLst>
          </p:cNvPr>
          <p:cNvSpPr>
            <a:spLocks noGrp="1"/>
          </p:cNvSpPr>
          <p:nvPr>
            <p:ph type="ftr" sz="quarter" idx="11"/>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1681420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lide with text and pictu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AC666B-2D9D-224E-B193-B5439AB8403D}"/>
              </a:ext>
            </a:extLst>
          </p:cNvPr>
          <p:cNvSpPr/>
          <p:nvPr/>
        </p:nvSpPr>
        <p:spPr>
          <a:xfrm>
            <a:off x="825909" y="1366684"/>
            <a:ext cx="924233" cy="167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6BAAC209-5844-AB47-ACE7-2D4B50A8F1D1}"/>
              </a:ext>
            </a:extLst>
          </p:cNvPr>
          <p:cNvSpPr>
            <a:spLocks noGrp="1"/>
          </p:cNvSpPr>
          <p:nvPr>
            <p:ph type="title" hasCustomPrompt="1"/>
          </p:nvPr>
        </p:nvSpPr>
        <p:spPr>
          <a:xfrm>
            <a:off x="838201" y="721496"/>
            <a:ext cx="3989438" cy="2202457"/>
          </a:xfrm>
        </p:spPr>
        <p:txBody>
          <a:bodyPr anchor="t">
            <a:noAutofit/>
          </a:bodyPr>
          <a:lstStyle>
            <a:lvl1pPr>
              <a:defRPr sz="4000" b="1"/>
            </a:lvl1pPr>
          </a:lstStyle>
          <a:p>
            <a:r>
              <a:rPr lang="en-US">
                <a:effectLst/>
              </a:rPr>
              <a:t>Eros </a:t>
            </a:r>
            <a:r>
              <a:rPr lang="en-US" err="1">
                <a:effectLst/>
              </a:rPr>
              <a:t>nisl</a:t>
            </a:r>
            <a:r>
              <a:rPr lang="en-US">
                <a:effectLst/>
              </a:rPr>
              <a:t> </a:t>
            </a:r>
            <a:r>
              <a:rPr lang="en-US" err="1">
                <a:effectLst/>
              </a:rPr>
              <a:t>odio</a:t>
            </a:r>
            <a:r>
              <a:rPr lang="en-US">
                <a:effectLst/>
              </a:rPr>
              <a:t> </a:t>
            </a:r>
            <a:r>
              <a:rPr lang="en-US" err="1">
                <a:effectLst/>
              </a:rPr>
              <a:t>ullamcorper</a:t>
            </a:r>
            <a:r>
              <a:rPr lang="en-US">
                <a:effectLst/>
              </a:rPr>
              <a:t> fames et </a:t>
            </a:r>
            <a:r>
              <a:rPr lang="en-US" err="1">
                <a:effectLst/>
              </a:rPr>
              <a:t>varius</a:t>
            </a:r>
            <a:r>
              <a:rPr lang="en-US">
                <a:effectLst/>
              </a:rPr>
              <a:t>.</a:t>
            </a:r>
            <a:endParaRPr lang="en-US"/>
          </a:p>
        </p:txBody>
      </p:sp>
      <p:sp>
        <p:nvSpPr>
          <p:cNvPr id="7" name="Rectangle 6">
            <a:extLst>
              <a:ext uri="{FF2B5EF4-FFF2-40B4-BE49-F238E27FC236}">
                <a16:creationId xmlns:a16="http://schemas.microsoft.com/office/drawing/2014/main" id="{B79FEC7A-BE9C-B849-B40B-BC2444A2936F}"/>
              </a:ext>
            </a:extLst>
          </p:cNvPr>
          <p:cNvSpPr/>
          <p:nvPr/>
        </p:nvSpPr>
        <p:spPr>
          <a:xfrm flipV="1">
            <a:off x="923121" y="3139585"/>
            <a:ext cx="690479" cy="4571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C860EF99-95DC-AE40-8A5E-2AE4D42F878C}"/>
              </a:ext>
            </a:extLst>
          </p:cNvPr>
          <p:cNvSpPr>
            <a:spLocks noGrp="1"/>
          </p:cNvSpPr>
          <p:nvPr>
            <p:ph type="body" sz="quarter" idx="10"/>
          </p:nvPr>
        </p:nvSpPr>
        <p:spPr>
          <a:xfrm>
            <a:off x="838200" y="3429000"/>
            <a:ext cx="3989388" cy="2120900"/>
          </a:xfrm>
        </p:spPr>
        <p:txBody>
          <a:bodyPr>
            <a:noAutofit/>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a:t>Click to edit Master text styles</a:t>
            </a:r>
          </a:p>
        </p:txBody>
      </p:sp>
      <p:sp>
        <p:nvSpPr>
          <p:cNvPr id="11" name="Text Placeholder 10">
            <a:extLst>
              <a:ext uri="{FF2B5EF4-FFF2-40B4-BE49-F238E27FC236}">
                <a16:creationId xmlns:a16="http://schemas.microsoft.com/office/drawing/2014/main" id="{6B3483CD-3AB5-6B4A-AAA5-9109152BB18F}"/>
              </a:ext>
            </a:extLst>
          </p:cNvPr>
          <p:cNvSpPr>
            <a:spLocks noGrp="1"/>
          </p:cNvSpPr>
          <p:nvPr>
            <p:ph type="body" sz="quarter" idx="11" hasCustomPrompt="1"/>
          </p:nvPr>
        </p:nvSpPr>
        <p:spPr>
          <a:xfrm>
            <a:off x="5740400" y="4338639"/>
            <a:ext cx="5745163" cy="1211262"/>
          </a:xfrm>
        </p:spPr>
        <p:txBody>
          <a:bodyPr>
            <a:noAutofit/>
          </a:bodyPr>
          <a:lstStyle>
            <a:lvl1pPr marL="0" indent="0">
              <a:buFontTx/>
              <a:buNone/>
              <a:defRPr sz="1600" b="0" i="1">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a:t>Click to add a caption</a:t>
            </a:r>
          </a:p>
        </p:txBody>
      </p:sp>
      <p:sp>
        <p:nvSpPr>
          <p:cNvPr id="15" name="Picture Placeholder 14">
            <a:extLst>
              <a:ext uri="{FF2B5EF4-FFF2-40B4-BE49-F238E27FC236}">
                <a16:creationId xmlns:a16="http://schemas.microsoft.com/office/drawing/2014/main" id="{AD698412-C61F-C743-9062-4AEE1F6F2813}"/>
              </a:ext>
            </a:extLst>
          </p:cNvPr>
          <p:cNvSpPr>
            <a:spLocks noGrp="1"/>
          </p:cNvSpPr>
          <p:nvPr>
            <p:ph type="pic" sz="quarter" idx="12"/>
          </p:nvPr>
        </p:nvSpPr>
        <p:spPr>
          <a:xfrm>
            <a:off x="5740400" y="720725"/>
            <a:ext cx="5745163" cy="3617913"/>
          </a:xfrm>
        </p:spPr>
        <p:txBody>
          <a:bodyPr/>
          <a:lstStyle/>
          <a:p>
            <a:r>
              <a:rPr lang="en-US" dirty="0"/>
              <a:t>Click icon to add picture</a:t>
            </a:r>
          </a:p>
        </p:txBody>
      </p:sp>
      <p:sp>
        <p:nvSpPr>
          <p:cNvPr id="2" name="Footer Placeholder 1">
            <a:extLst>
              <a:ext uri="{FF2B5EF4-FFF2-40B4-BE49-F238E27FC236}">
                <a16:creationId xmlns:a16="http://schemas.microsoft.com/office/drawing/2014/main" id="{E31F5C69-657B-5142-B062-06EDD564F766}"/>
              </a:ext>
            </a:extLst>
          </p:cNvPr>
          <p:cNvSpPr>
            <a:spLocks noGrp="1"/>
          </p:cNvSpPr>
          <p:nvPr>
            <p:ph type="ftr" sz="quarter" idx="13"/>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13851496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lide with stylize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CBBAC-CD06-9841-AC5E-E00B02A4A517}"/>
              </a:ext>
            </a:extLst>
          </p:cNvPr>
          <p:cNvSpPr>
            <a:spLocks noGrp="1"/>
          </p:cNvSpPr>
          <p:nvPr>
            <p:ph type="title"/>
          </p:nvPr>
        </p:nvSpPr>
        <p:spPr/>
        <p:txBody>
          <a:bodyPr/>
          <a:lstStyle>
            <a:lvl1pPr>
              <a:defRPr b="1"/>
            </a:lvl1pPr>
          </a:lstStyle>
          <a:p>
            <a:r>
              <a:rPr lang="en-US"/>
              <a:t>Click to edit Master title style</a:t>
            </a:r>
          </a:p>
        </p:txBody>
      </p:sp>
      <p:sp>
        <p:nvSpPr>
          <p:cNvPr id="11" name="Oval 10">
            <a:extLst>
              <a:ext uri="{FF2B5EF4-FFF2-40B4-BE49-F238E27FC236}">
                <a16:creationId xmlns:a16="http://schemas.microsoft.com/office/drawing/2014/main" id="{7509512E-891B-7144-9CC9-C240434CDBAD}"/>
              </a:ext>
            </a:extLst>
          </p:cNvPr>
          <p:cNvSpPr/>
          <p:nvPr/>
        </p:nvSpPr>
        <p:spPr>
          <a:xfrm>
            <a:off x="7148050" y="1720184"/>
            <a:ext cx="4149343" cy="4138968"/>
          </a:xfrm>
          <a:prstGeom prst="ellipse">
            <a:avLst/>
          </a:prstGeom>
          <a:gradFill flip="none" rotWithShape="1">
            <a:gsLst>
              <a:gs pos="0">
                <a:schemeClr val="accent4"/>
              </a:gs>
              <a:gs pos="100000">
                <a:schemeClr val="accent1"/>
              </a:gs>
              <a:gs pos="100000">
                <a:schemeClr val="accent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884AA70-063E-1740-89AF-7B3B85B7AEF3}"/>
              </a:ext>
            </a:extLst>
          </p:cNvPr>
          <p:cNvPicPr>
            <a:picLocks noChangeAspect="1"/>
          </p:cNvPicPr>
          <p:nvPr/>
        </p:nvPicPr>
        <p:blipFill>
          <a:blip r:embed="rId2"/>
          <a:srcRect/>
          <a:stretch/>
        </p:blipFill>
        <p:spPr>
          <a:xfrm>
            <a:off x="7292383" y="1704696"/>
            <a:ext cx="4073708" cy="4073708"/>
          </a:xfrm>
          <a:prstGeom prst="ellipse">
            <a:avLst/>
          </a:prstGeom>
        </p:spPr>
      </p:pic>
      <p:sp>
        <p:nvSpPr>
          <p:cNvPr id="10" name="Text Placeholder 3">
            <a:extLst>
              <a:ext uri="{FF2B5EF4-FFF2-40B4-BE49-F238E27FC236}">
                <a16:creationId xmlns:a16="http://schemas.microsoft.com/office/drawing/2014/main" id="{94145225-0289-9447-9464-FF440BBB9A4C}"/>
              </a:ext>
            </a:extLst>
          </p:cNvPr>
          <p:cNvSpPr>
            <a:spLocks noGrp="1"/>
          </p:cNvSpPr>
          <p:nvPr>
            <p:ph type="body" sz="quarter" idx="10"/>
          </p:nvPr>
        </p:nvSpPr>
        <p:spPr>
          <a:xfrm>
            <a:off x="838200" y="1825624"/>
            <a:ext cx="5257800" cy="4033527"/>
          </a:xfrm>
        </p:spPr>
        <p:txBody>
          <a:bodyPr>
            <a:noAutofit/>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a:t>Click to edit Master text styles</a:t>
            </a:r>
          </a:p>
        </p:txBody>
      </p:sp>
      <p:sp>
        <p:nvSpPr>
          <p:cNvPr id="4" name="Picture Placeholder 3">
            <a:extLst>
              <a:ext uri="{FF2B5EF4-FFF2-40B4-BE49-F238E27FC236}">
                <a16:creationId xmlns:a16="http://schemas.microsoft.com/office/drawing/2014/main" id="{3A2D0C7D-D2EC-4C4E-8FDF-63CF12016E1C}"/>
              </a:ext>
            </a:extLst>
          </p:cNvPr>
          <p:cNvSpPr>
            <a:spLocks noGrp="1"/>
          </p:cNvSpPr>
          <p:nvPr>
            <p:ph type="pic" sz="quarter" idx="11"/>
          </p:nvPr>
        </p:nvSpPr>
        <p:spPr>
          <a:xfrm>
            <a:off x="7294083" y="1690688"/>
            <a:ext cx="4147643" cy="4171907"/>
          </a:xfrm>
          <a:prstGeom prst="ellipse">
            <a:avLst/>
          </a:prstGeom>
          <a:solidFill>
            <a:schemeClr val="tx1"/>
          </a:solidFill>
        </p:spPr>
        <p:txBody>
          <a:bodyPr anchor="ctr"/>
          <a:lstStyle>
            <a:lvl1pPr marL="0" indent="0" algn="ctr">
              <a:buFontTx/>
              <a:buNone/>
              <a:defRPr>
                <a:solidFill>
                  <a:schemeClr val="bg1"/>
                </a:solidFill>
              </a:defRPr>
            </a:lvl1pPr>
          </a:lstStyle>
          <a:p>
            <a:r>
              <a:rPr lang="en-US" dirty="0"/>
              <a:t>Click icon to add picture</a:t>
            </a:r>
          </a:p>
        </p:txBody>
      </p:sp>
      <p:sp>
        <p:nvSpPr>
          <p:cNvPr id="3" name="Footer Placeholder 2">
            <a:extLst>
              <a:ext uri="{FF2B5EF4-FFF2-40B4-BE49-F238E27FC236}">
                <a16:creationId xmlns:a16="http://schemas.microsoft.com/office/drawing/2014/main" id="{D78AE0BE-2FBA-FA45-8DF1-BCA4C796AA18}"/>
              </a:ext>
            </a:extLst>
          </p:cNvPr>
          <p:cNvSpPr>
            <a:spLocks noGrp="1"/>
          </p:cNvSpPr>
          <p:nvPr>
            <p:ph type="ftr" sz="quarter" idx="12"/>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2141834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Slide with titled li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A521E-B849-A842-9185-0233A1545DB9}"/>
              </a:ext>
            </a:extLst>
          </p:cNvPr>
          <p:cNvSpPr>
            <a:spLocks noGrp="1"/>
          </p:cNvSpPr>
          <p:nvPr>
            <p:ph type="title"/>
          </p:nvPr>
        </p:nvSpPr>
        <p:spPr>
          <a:xfrm>
            <a:off x="839788" y="365125"/>
            <a:ext cx="10515600" cy="1325563"/>
          </a:xfrm>
        </p:spPr>
        <p:txBody>
          <a:bodyPr/>
          <a:lstStyle>
            <a:lvl1pPr>
              <a:defRPr b="1"/>
            </a:lvl1pPr>
          </a:lstStyle>
          <a:p>
            <a:r>
              <a:rPr lang="en-US"/>
              <a:t>Click to edit Master title style</a:t>
            </a:r>
          </a:p>
        </p:txBody>
      </p:sp>
      <p:sp>
        <p:nvSpPr>
          <p:cNvPr id="3" name="Text Placeholder 2">
            <a:extLst>
              <a:ext uri="{FF2B5EF4-FFF2-40B4-BE49-F238E27FC236}">
                <a16:creationId xmlns:a16="http://schemas.microsoft.com/office/drawing/2014/main" id="{1A4252A0-E73D-BC41-A5A8-56502DEAD8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C1BFF-D3E1-5B4E-AB5A-94220CFFD8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7854E6-6D5B-F540-AA0B-75C91E3F38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15911B-09B6-0540-B819-0AC826BB6A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A1D2B111-D6FC-A042-ACED-0C41658D1ED3}"/>
              </a:ext>
            </a:extLst>
          </p:cNvPr>
          <p:cNvSpPr>
            <a:spLocks noGrp="1"/>
          </p:cNvSpPr>
          <p:nvPr>
            <p:ph type="ftr" sz="quarter" idx="10"/>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32208246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lide with larg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6B962-E73E-C545-B735-DA40EE2C26D2}"/>
              </a:ext>
            </a:extLst>
          </p:cNvPr>
          <p:cNvSpPr>
            <a:spLocks noGrp="1"/>
          </p:cNvSpPr>
          <p:nvPr>
            <p:ph type="title"/>
          </p:nvPr>
        </p:nvSpPr>
        <p:spPr/>
        <p:txBody>
          <a:bodyPr/>
          <a:lstStyle>
            <a:lvl1pPr>
              <a:defRPr b="1"/>
            </a:lvl1pPr>
          </a:lstStyle>
          <a:p>
            <a:r>
              <a:rPr lang="en-US"/>
              <a:t>Click to edit Master title style</a:t>
            </a:r>
          </a:p>
        </p:txBody>
      </p:sp>
      <p:sp>
        <p:nvSpPr>
          <p:cNvPr id="4" name="Picture Placeholder 3">
            <a:extLst>
              <a:ext uri="{FF2B5EF4-FFF2-40B4-BE49-F238E27FC236}">
                <a16:creationId xmlns:a16="http://schemas.microsoft.com/office/drawing/2014/main" id="{0E83EC00-56C4-F940-B77F-D6A5619FD4CD}"/>
              </a:ext>
            </a:extLst>
          </p:cNvPr>
          <p:cNvSpPr>
            <a:spLocks noGrp="1"/>
          </p:cNvSpPr>
          <p:nvPr>
            <p:ph type="pic" sz="quarter" idx="10"/>
          </p:nvPr>
        </p:nvSpPr>
        <p:spPr>
          <a:xfrm>
            <a:off x="838200" y="1690688"/>
            <a:ext cx="10515600" cy="3774517"/>
          </a:xfrm>
        </p:spPr>
        <p:txBody>
          <a:bodyPr/>
          <a:lstStyle/>
          <a:p>
            <a:r>
              <a:rPr lang="en-US" dirty="0"/>
              <a:t>Click icon to add picture</a:t>
            </a:r>
          </a:p>
        </p:txBody>
      </p:sp>
      <p:sp>
        <p:nvSpPr>
          <p:cNvPr id="7" name="Text Placeholder 10">
            <a:extLst>
              <a:ext uri="{FF2B5EF4-FFF2-40B4-BE49-F238E27FC236}">
                <a16:creationId xmlns:a16="http://schemas.microsoft.com/office/drawing/2014/main" id="{0C815A74-57E1-7C4E-B753-DE0F9C4D9780}"/>
              </a:ext>
            </a:extLst>
          </p:cNvPr>
          <p:cNvSpPr>
            <a:spLocks noGrp="1"/>
          </p:cNvSpPr>
          <p:nvPr>
            <p:ph type="body" sz="quarter" idx="11" hasCustomPrompt="1"/>
          </p:nvPr>
        </p:nvSpPr>
        <p:spPr>
          <a:xfrm>
            <a:off x="838200" y="5465205"/>
            <a:ext cx="10515600" cy="542187"/>
          </a:xfrm>
        </p:spPr>
        <p:txBody>
          <a:bodyPr>
            <a:noAutofit/>
          </a:bodyPr>
          <a:lstStyle>
            <a:lvl1pPr marL="0" indent="0">
              <a:buFontTx/>
              <a:buNone/>
              <a:defRPr sz="1600" b="0" i="1">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a:t>Click to add a caption</a:t>
            </a:r>
          </a:p>
        </p:txBody>
      </p:sp>
      <p:sp>
        <p:nvSpPr>
          <p:cNvPr id="3" name="Footer Placeholder 2">
            <a:extLst>
              <a:ext uri="{FF2B5EF4-FFF2-40B4-BE49-F238E27FC236}">
                <a16:creationId xmlns:a16="http://schemas.microsoft.com/office/drawing/2014/main" id="{14792E04-B045-B946-9B5B-8C93D6937BD9}"/>
              </a:ext>
            </a:extLst>
          </p:cNvPr>
          <p:cNvSpPr>
            <a:spLocks noGrp="1"/>
          </p:cNvSpPr>
          <p:nvPr>
            <p:ph type="ftr" sz="quarter" idx="12"/>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22108835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lide with SmartArt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6B962-E73E-C545-B735-DA40EE2C26D2}"/>
              </a:ext>
            </a:extLst>
          </p:cNvPr>
          <p:cNvSpPr>
            <a:spLocks noGrp="1"/>
          </p:cNvSpPr>
          <p:nvPr>
            <p:ph type="title"/>
          </p:nvPr>
        </p:nvSpPr>
        <p:spPr/>
        <p:txBody>
          <a:bodyPr/>
          <a:lstStyle>
            <a:lvl1pPr>
              <a:defRPr b="1"/>
            </a:lvl1pPr>
          </a:lstStyle>
          <a:p>
            <a:r>
              <a:rPr lang="en-US"/>
              <a:t>Click to edit Master title style</a:t>
            </a:r>
          </a:p>
        </p:txBody>
      </p:sp>
      <p:sp>
        <p:nvSpPr>
          <p:cNvPr id="5" name="SmartArt Placeholder 4">
            <a:extLst>
              <a:ext uri="{FF2B5EF4-FFF2-40B4-BE49-F238E27FC236}">
                <a16:creationId xmlns:a16="http://schemas.microsoft.com/office/drawing/2014/main" id="{0DDCCB7D-5F10-594D-B2F6-82136975B987}"/>
              </a:ext>
            </a:extLst>
          </p:cNvPr>
          <p:cNvSpPr>
            <a:spLocks noGrp="1"/>
          </p:cNvSpPr>
          <p:nvPr>
            <p:ph type="dgm" sz="quarter" idx="10"/>
          </p:nvPr>
        </p:nvSpPr>
        <p:spPr>
          <a:xfrm>
            <a:off x="838200" y="1690688"/>
            <a:ext cx="10515600" cy="4359275"/>
          </a:xfrm>
        </p:spPr>
        <p:txBody>
          <a:bodyPr/>
          <a:lstStyle/>
          <a:p>
            <a:r>
              <a:rPr lang="en-US" dirty="0"/>
              <a:t>Click icon to add SmartArt graphic</a:t>
            </a:r>
          </a:p>
        </p:txBody>
      </p:sp>
      <p:sp>
        <p:nvSpPr>
          <p:cNvPr id="3" name="Footer Placeholder 2">
            <a:extLst>
              <a:ext uri="{FF2B5EF4-FFF2-40B4-BE49-F238E27FC236}">
                <a16:creationId xmlns:a16="http://schemas.microsoft.com/office/drawing/2014/main" id="{767FDFE9-A4FC-ED4C-A083-43A0C7CC7321}"/>
              </a:ext>
            </a:extLst>
          </p:cNvPr>
          <p:cNvSpPr>
            <a:spLocks noGrp="1"/>
          </p:cNvSpPr>
          <p:nvPr>
            <p:ph type="ftr" sz="quarter" idx="11"/>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1987608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Highlight Slid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4E1A6E-53AE-5F4B-9482-1761401F5F4E}"/>
              </a:ext>
            </a:extLst>
          </p:cNvPr>
          <p:cNvSpPr/>
          <p:nvPr/>
        </p:nvSpPr>
        <p:spPr>
          <a:xfrm>
            <a:off x="0" y="0"/>
            <a:ext cx="12192000" cy="617696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B756F2-573B-B746-AE55-2318E3FEDF00}"/>
              </a:ext>
            </a:extLst>
          </p:cNvPr>
          <p:cNvSpPr>
            <a:spLocks noGrp="1"/>
          </p:cNvSpPr>
          <p:nvPr>
            <p:ph type="ctrTitle" hasCustomPrompt="1"/>
          </p:nvPr>
        </p:nvSpPr>
        <p:spPr>
          <a:xfrm>
            <a:off x="1929892" y="1"/>
            <a:ext cx="8805844" cy="6176962"/>
          </a:xfrm>
        </p:spPr>
        <p:txBody>
          <a:bodyPr anchor="ctr">
            <a:noAutofit/>
          </a:bodyPr>
          <a:lstStyle>
            <a:lvl1pPr algn="l">
              <a:lnSpc>
                <a:spcPts val="4060"/>
              </a:lnSpc>
              <a:defRPr sz="2800" b="1">
                <a:solidFill>
                  <a:schemeClr val="bg1"/>
                </a:solidFill>
              </a:defRPr>
            </a:lvl1pPr>
          </a:lstStyle>
          <a:p>
            <a:r>
              <a:rPr lang="en-US">
                <a:effectLst/>
              </a:rPr>
              <a:t>“Quote or stat slide. </a:t>
            </a:r>
            <a:r>
              <a:rPr lang="en-US" err="1">
                <a:effectLst/>
              </a:rPr>
              <a:t>Mauris</a:t>
            </a:r>
            <a:r>
              <a:rPr lang="en-US">
                <a:effectLst/>
              </a:rPr>
              <a:t> </a:t>
            </a:r>
            <a:r>
              <a:rPr lang="en-US" err="1">
                <a:effectLst/>
              </a:rPr>
              <a:t>consequat</a:t>
            </a:r>
            <a:r>
              <a:rPr lang="en-US">
                <a:effectLst/>
              </a:rPr>
              <a:t> </a:t>
            </a:r>
            <a:r>
              <a:rPr lang="en-US" err="1">
                <a:effectLst/>
              </a:rPr>
              <a:t>nunc</a:t>
            </a:r>
            <a:r>
              <a:rPr lang="en-US">
                <a:effectLst/>
              </a:rPr>
              <a:t> </a:t>
            </a:r>
            <a:r>
              <a:rPr lang="en-US" err="1">
                <a:effectLst/>
              </a:rPr>
              <a:t>urna</a:t>
            </a:r>
            <a:r>
              <a:rPr lang="en-US">
                <a:effectLst/>
              </a:rPr>
              <a:t> vitae </a:t>
            </a:r>
            <a:r>
              <a:rPr lang="en-US" err="1">
                <a:effectLst/>
              </a:rPr>
              <a:t>nibh</a:t>
            </a:r>
            <a:r>
              <a:rPr lang="en-US">
                <a:effectLst/>
              </a:rPr>
              <a:t>. </a:t>
            </a:r>
            <a:r>
              <a:rPr lang="en-US" err="1">
                <a:effectLst/>
              </a:rPr>
              <a:t>Pellentesque</a:t>
            </a:r>
            <a:r>
              <a:rPr lang="en-US">
                <a:effectLst/>
              </a:rPr>
              <a:t> </a:t>
            </a:r>
            <a:r>
              <a:rPr lang="en-US" err="1">
                <a:effectLst/>
              </a:rPr>
              <a:t>tellus</a:t>
            </a:r>
            <a:r>
              <a:rPr lang="en-US">
                <a:effectLst/>
              </a:rPr>
              <a:t>, </a:t>
            </a:r>
            <a:r>
              <a:rPr lang="en-US" err="1">
                <a:effectLst/>
              </a:rPr>
              <a:t>ut</a:t>
            </a:r>
            <a:r>
              <a:rPr lang="en-US">
                <a:effectLst/>
              </a:rPr>
              <a:t> id </a:t>
            </a:r>
            <a:r>
              <a:rPr lang="en-US" err="1">
                <a:effectLst/>
              </a:rPr>
              <a:t>laoreet</a:t>
            </a:r>
            <a:r>
              <a:rPr lang="en-US">
                <a:effectLst/>
              </a:rPr>
              <a:t> pulvinar </a:t>
            </a:r>
            <a:r>
              <a:rPr lang="en-US" err="1">
                <a:effectLst/>
              </a:rPr>
              <a:t>tincidunt</a:t>
            </a:r>
            <a:r>
              <a:rPr lang="en-US">
                <a:effectLst/>
              </a:rPr>
              <a:t> cursus vestibulum. </a:t>
            </a:r>
            <a:r>
              <a:rPr lang="en-US" err="1">
                <a:effectLst/>
              </a:rPr>
              <a:t>Pellentesque</a:t>
            </a:r>
            <a:r>
              <a:rPr lang="en-US">
                <a:effectLst/>
              </a:rPr>
              <a:t> sit semper pulvinar </a:t>
            </a:r>
            <a:r>
              <a:rPr lang="en-US" err="1">
                <a:effectLst/>
              </a:rPr>
              <a:t>amet</a:t>
            </a:r>
            <a:r>
              <a:rPr lang="en-US">
                <a:effectLst/>
              </a:rPr>
              <a:t>.</a:t>
            </a:r>
            <a:endParaRPr lang="en-US"/>
          </a:p>
        </p:txBody>
      </p:sp>
      <p:sp>
        <p:nvSpPr>
          <p:cNvPr id="9" name="Rectangle 8">
            <a:extLst>
              <a:ext uri="{FF2B5EF4-FFF2-40B4-BE49-F238E27FC236}">
                <a16:creationId xmlns:a16="http://schemas.microsoft.com/office/drawing/2014/main" id="{C368E987-DB3D-2541-8205-D7FD01900E9B}"/>
              </a:ext>
            </a:extLst>
          </p:cNvPr>
          <p:cNvSpPr/>
          <p:nvPr/>
        </p:nvSpPr>
        <p:spPr>
          <a:xfrm rot="5400000" flipV="1">
            <a:off x="465539" y="3116550"/>
            <a:ext cx="2011680" cy="50291"/>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0371DD6F-F2BA-674C-B00C-BF9716AC5CED}"/>
              </a:ext>
            </a:extLst>
          </p:cNvPr>
          <p:cNvSpPr>
            <a:spLocks noGrp="1"/>
          </p:cNvSpPr>
          <p:nvPr>
            <p:ph type="ftr" sz="quarter" idx="10"/>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21421678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Highlight Slid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4E1A6E-53AE-5F4B-9482-1761401F5F4E}"/>
              </a:ext>
            </a:extLst>
          </p:cNvPr>
          <p:cNvSpPr/>
          <p:nvPr/>
        </p:nvSpPr>
        <p:spPr>
          <a:xfrm>
            <a:off x="0" y="0"/>
            <a:ext cx="12192000" cy="6176962"/>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B756F2-573B-B746-AE55-2318E3FEDF00}"/>
              </a:ext>
            </a:extLst>
          </p:cNvPr>
          <p:cNvSpPr>
            <a:spLocks noGrp="1"/>
          </p:cNvSpPr>
          <p:nvPr>
            <p:ph type="ctrTitle" hasCustomPrompt="1"/>
          </p:nvPr>
        </p:nvSpPr>
        <p:spPr>
          <a:xfrm>
            <a:off x="2708825" y="1"/>
            <a:ext cx="7587151" cy="6176962"/>
          </a:xfrm>
        </p:spPr>
        <p:txBody>
          <a:bodyPr anchor="ctr">
            <a:noAutofit/>
          </a:bodyPr>
          <a:lstStyle>
            <a:lvl1pPr algn="l">
              <a:lnSpc>
                <a:spcPct val="100000"/>
              </a:lnSpc>
              <a:defRPr sz="5400" b="1">
                <a:solidFill>
                  <a:schemeClr val="tx1"/>
                </a:solidFill>
              </a:defRPr>
            </a:lvl1pPr>
          </a:lstStyle>
          <a:p>
            <a:r>
              <a:rPr lang="en-US">
                <a:effectLst/>
              </a:rPr>
              <a:t>1/2 of lorem ipsum stat slide</a:t>
            </a:r>
            <a:endParaRPr lang="en-US"/>
          </a:p>
        </p:txBody>
      </p:sp>
      <p:sp>
        <p:nvSpPr>
          <p:cNvPr id="9" name="Rectangle 8">
            <a:extLst>
              <a:ext uri="{FF2B5EF4-FFF2-40B4-BE49-F238E27FC236}">
                <a16:creationId xmlns:a16="http://schemas.microsoft.com/office/drawing/2014/main" id="{C368E987-DB3D-2541-8205-D7FD01900E9B}"/>
              </a:ext>
            </a:extLst>
          </p:cNvPr>
          <p:cNvSpPr/>
          <p:nvPr/>
        </p:nvSpPr>
        <p:spPr>
          <a:xfrm rot="5400000" flipV="1">
            <a:off x="1312207" y="3116551"/>
            <a:ext cx="2011680" cy="5029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2E4C6D65-E61C-1541-8B75-A63064FA064F}"/>
              </a:ext>
            </a:extLst>
          </p:cNvPr>
          <p:cNvSpPr>
            <a:spLocks noGrp="1"/>
          </p:cNvSpPr>
          <p:nvPr>
            <p:ph type="ftr" sz="quarter" idx="10"/>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66962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Slid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4E1A6E-53AE-5F4B-9482-1761401F5F4E}"/>
              </a:ext>
            </a:extLst>
          </p:cNvPr>
          <p:cNvSpPr/>
          <p:nvPr userDrawn="1"/>
        </p:nvSpPr>
        <p:spPr>
          <a:xfrm>
            <a:off x="0" y="0"/>
            <a:ext cx="12192000" cy="6177516"/>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B756F2-573B-B746-AE55-2318E3FEDF00}"/>
              </a:ext>
            </a:extLst>
          </p:cNvPr>
          <p:cNvSpPr>
            <a:spLocks noGrp="1"/>
          </p:cNvSpPr>
          <p:nvPr>
            <p:ph type="ctrTitle" hasCustomPrompt="1"/>
          </p:nvPr>
        </p:nvSpPr>
        <p:spPr>
          <a:xfrm>
            <a:off x="1524000" y="1164895"/>
            <a:ext cx="9144000" cy="2387600"/>
          </a:xfrm>
        </p:spPr>
        <p:txBody>
          <a:bodyPr anchor="b">
            <a:normAutofit/>
          </a:bodyPr>
          <a:lstStyle>
            <a:lvl1pPr algn="ctr">
              <a:defRPr sz="5800" b="1">
                <a:solidFill>
                  <a:schemeClr val="bg1"/>
                </a:solidFill>
              </a:defRPr>
            </a:lvl1pPr>
          </a:lstStyle>
          <a:p>
            <a:r>
              <a:rPr lang="en-US" dirty="0"/>
              <a:t>Section title slide</a:t>
            </a:r>
          </a:p>
        </p:txBody>
      </p:sp>
      <p:sp>
        <p:nvSpPr>
          <p:cNvPr id="9" name="Rectangle 8">
            <a:extLst>
              <a:ext uri="{FF2B5EF4-FFF2-40B4-BE49-F238E27FC236}">
                <a16:creationId xmlns:a16="http://schemas.microsoft.com/office/drawing/2014/main" id="{C368E987-DB3D-2541-8205-D7FD01900E9B}"/>
              </a:ext>
            </a:extLst>
          </p:cNvPr>
          <p:cNvSpPr/>
          <p:nvPr userDrawn="1"/>
        </p:nvSpPr>
        <p:spPr>
          <a:xfrm flipV="1">
            <a:off x="2943765" y="3587664"/>
            <a:ext cx="690479" cy="50291"/>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7AD6D9B7-6085-BE49-9A7D-DB06F72BF7E8}"/>
              </a:ext>
            </a:extLst>
          </p:cNvPr>
          <p:cNvSpPr>
            <a:spLocks noGrp="1"/>
          </p:cNvSpPr>
          <p:nvPr>
            <p:ph type="ftr" sz="quarter" idx="10"/>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11699017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Highlight Slide with background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5C39EC6-A29B-1041-B26C-9FC50A5C9FBB}"/>
              </a:ext>
            </a:extLst>
          </p:cNvPr>
          <p:cNvSpPr>
            <a:spLocks noGrp="1"/>
          </p:cNvSpPr>
          <p:nvPr>
            <p:ph type="pic" sz="quarter" idx="10" hasCustomPrompt="1"/>
          </p:nvPr>
        </p:nvSpPr>
        <p:spPr>
          <a:xfrm>
            <a:off x="0" y="1"/>
            <a:ext cx="12192000" cy="6177516"/>
          </a:xfrm>
          <a:solidFill>
            <a:schemeClr val="tx1"/>
          </a:solidFill>
        </p:spPr>
        <p:txBody>
          <a:bodyPr/>
          <a:lstStyle>
            <a:lvl1pPr marL="0" indent="0">
              <a:buFontTx/>
              <a:buNone/>
              <a:defRPr>
                <a:solidFill>
                  <a:schemeClr val="bg1"/>
                </a:solidFill>
              </a:defRPr>
            </a:lvl1pPr>
          </a:lstStyle>
          <a:p>
            <a:r>
              <a:rPr lang="en-US" dirty="0"/>
              <a:t>To add background photo: Select this placeholder, then “Picture” in the Home &gt; Picture menu </a:t>
            </a:r>
          </a:p>
        </p:txBody>
      </p:sp>
      <p:sp>
        <p:nvSpPr>
          <p:cNvPr id="10" name="Text Placeholder 9">
            <a:extLst>
              <a:ext uri="{FF2B5EF4-FFF2-40B4-BE49-F238E27FC236}">
                <a16:creationId xmlns:a16="http://schemas.microsoft.com/office/drawing/2014/main" id="{BC17DC78-70BB-E04C-866D-31C44C231EE8}"/>
              </a:ext>
            </a:extLst>
          </p:cNvPr>
          <p:cNvSpPr>
            <a:spLocks noGrp="1"/>
          </p:cNvSpPr>
          <p:nvPr>
            <p:ph type="body" sz="quarter" idx="11"/>
          </p:nvPr>
        </p:nvSpPr>
        <p:spPr>
          <a:xfrm>
            <a:off x="1433623" y="1740282"/>
            <a:ext cx="9324754" cy="2544529"/>
          </a:xfrm>
          <a:blipFill>
            <a:blip r:embed="rId2"/>
            <a:stretch>
              <a:fillRect/>
            </a:stretch>
          </a:blipFill>
          <a:ln>
            <a:noFill/>
          </a:ln>
        </p:spPr>
        <p:txBody>
          <a:bodyPr lIns="548640" rIns="548640" anchor="ctr">
            <a:noAutofit/>
          </a:bodyPr>
          <a:lstStyle>
            <a:lvl1pPr marL="0" indent="0">
              <a:lnSpc>
                <a:spcPts val="4400"/>
              </a:lnSpc>
              <a:buFontTx/>
              <a:buNone/>
              <a:defRPr sz="4000" b="1">
                <a:solidFill>
                  <a:schemeClr val="bg1"/>
                </a:solidFill>
                <a:latin typeface="Merriweather" pitchFamily="2" charset="77"/>
              </a:defRPr>
            </a:lvl1pPr>
            <a:lvl2pPr marL="457200" indent="0">
              <a:buFontTx/>
              <a:buNone/>
              <a:defRPr sz="4000">
                <a:solidFill>
                  <a:schemeClr val="bg1"/>
                </a:solidFill>
                <a:latin typeface="Merriweather" pitchFamily="2" charset="77"/>
              </a:defRPr>
            </a:lvl2pPr>
            <a:lvl3pPr marL="914400" indent="0">
              <a:buFontTx/>
              <a:buNone/>
              <a:defRPr sz="4000">
                <a:solidFill>
                  <a:schemeClr val="bg1"/>
                </a:solidFill>
                <a:latin typeface="Merriweather" pitchFamily="2" charset="77"/>
              </a:defRPr>
            </a:lvl3pPr>
            <a:lvl4pPr marL="1371600" indent="0">
              <a:buFontTx/>
              <a:buNone/>
              <a:defRPr sz="4000">
                <a:solidFill>
                  <a:schemeClr val="bg1"/>
                </a:solidFill>
                <a:latin typeface="Merriweather" pitchFamily="2" charset="77"/>
              </a:defRPr>
            </a:lvl4pPr>
            <a:lvl5pPr marL="1828800" indent="0">
              <a:buFontTx/>
              <a:buNone/>
              <a:defRPr sz="4000">
                <a:solidFill>
                  <a:schemeClr val="bg1"/>
                </a:solidFill>
                <a:latin typeface="Merriweather" pitchFamily="2" charset="77"/>
              </a:defRPr>
            </a:lvl5pPr>
          </a:lstStyle>
          <a:p>
            <a:pPr lvl="0"/>
            <a:r>
              <a:rPr lang="en-US"/>
              <a:t>Click to edit Master text styles</a:t>
            </a:r>
          </a:p>
        </p:txBody>
      </p:sp>
      <p:sp>
        <p:nvSpPr>
          <p:cNvPr id="2" name="Footer Placeholder 1">
            <a:extLst>
              <a:ext uri="{FF2B5EF4-FFF2-40B4-BE49-F238E27FC236}">
                <a16:creationId xmlns:a16="http://schemas.microsoft.com/office/drawing/2014/main" id="{F165E13C-C174-704F-8F8D-2DA0C765D137}"/>
              </a:ext>
            </a:extLst>
          </p:cNvPr>
          <p:cNvSpPr>
            <a:spLocks noGrp="1"/>
          </p:cNvSpPr>
          <p:nvPr>
            <p:ph type="ftr" sz="quarter" idx="12"/>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27183246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4E1A6E-53AE-5F4B-9482-1761401F5F4E}"/>
              </a:ext>
            </a:extLst>
          </p:cNvPr>
          <p:cNvSpPr/>
          <p:nvPr/>
        </p:nvSpPr>
        <p:spPr>
          <a:xfrm>
            <a:off x="0" y="0"/>
            <a:ext cx="12192000" cy="6176964"/>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B756F2-573B-B746-AE55-2318E3FEDF00}"/>
              </a:ext>
            </a:extLst>
          </p:cNvPr>
          <p:cNvSpPr>
            <a:spLocks noGrp="1"/>
          </p:cNvSpPr>
          <p:nvPr>
            <p:ph type="ctrTitle" hasCustomPrompt="1"/>
          </p:nvPr>
        </p:nvSpPr>
        <p:spPr>
          <a:xfrm>
            <a:off x="2528887" y="541868"/>
            <a:ext cx="7134224" cy="5635096"/>
          </a:xfrm>
        </p:spPr>
        <p:txBody>
          <a:bodyPr anchor="ctr">
            <a:noAutofit/>
          </a:bodyPr>
          <a:lstStyle>
            <a:lvl1pPr algn="ctr">
              <a:lnSpc>
                <a:spcPts val="4060"/>
              </a:lnSpc>
              <a:defRPr sz="4000" b="1">
                <a:solidFill>
                  <a:schemeClr val="bg1"/>
                </a:solidFill>
              </a:defRPr>
            </a:lvl1pPr>
          </a:lstStyle>
          <a:p>
            <a:r>
              <a:rPr lang="en-US">
                <a:effectLst/>
              </a:rPr>
              <a:t>Questions?</a:t>
            </a:r>
            <a:endParaRPr lang="en-US"/>
          </a:p>
        </p:txBody>
      </p:sp>
      <p:pic>
        <p:nvPicPr>
          <p:cNvPr id="4" name="Graphic 3">
            <a:extLst>
              <a:ext uri="{FF2B5EF4-FFF2-40B4-BE49-F238E27FC236}">
                <a16:creationId xmlns:a16="http://schemas.microsoft.com/office/drawing/2014/main" id="{EB5A399F-A2BD-1547-AB83-F0DDA567C5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18958" y="1968764"/>
            <a:ext cx="1154083" cy="842169"/>
          </a:xfrm>
          <a:prstGeom prst="rect">
            <a:avLst/>
          </a:prstGeom>
        </p:spPr>
      </p:pic>
      <p:sp>
        <p:nvSpPr>
          <p:cNvPr id="3" name="Footer Placeholder 2">
            <a:extLst>
              <a:ext uri="{FF2B5EF4-FFF2-40B4-BE49-F238E27FC236}">
                <a16:creationId xmlns:a16="http://schemas.microsoft.com/office/drawing/2014/main" id="{17D5490D-3039-2F4D-B9A4-F29582FC6579}"/>
              </a:ext>
            </a:extLst>
          </p:cNvPr>
          <p:cNvSpPr>
            <a:spLocks noGrp="1"/>
          </p:cNvSpPr>
          <p:nvPr>
            <p:ph type="ftr" sz="quarter" idx="10"/>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2829100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4E1A6E-53AE-5F4B-9482-1761401F5F4E}"/>
              </a:ext>
            </a:extLst>
          </p:cNvPr>
          <p:cNvSpPr/>
          <p:nvPr/>
        </p:nvSpPr>
        <p:spPr>
          <a:xfrm>
            <a:off x="0" y="0"/>
            <a:ext cx="12192000" cy="6177516"/>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B756F2-573B-B746-AE55-2318E3FEDF00}"/>
              </a:ext>
            </a:extLst>
          </p:cNvPr>
          <p:cNvSpPr>
            <a:spLocks noGrp="1"/>
          </p:cNvSpPr>
          <p:nvPr>
            <p:ph type="ctrTitle" hasCustomPrompt="1"/>
          </p:nvPr>
        </p:nvSpPr>
        <p:spPr>
          <a:xfrm>
            <a:off x="1944686" y="1969029"/>
            <a:ext cx="7134224" cy="681037"/>
          </a:xfrm>
        </p:spPr>
        <p:txBody>
          <a:bodyPr anchor="ctr">
            <a:noAutofit/>
          </a:bodyPr>
          <a:lstStyle>
            <a:lvl1pPr algn="ctr">
              <a:lnSpc>
                <a:spcPts val="4060"/>
              </a:lnSpc>
              <a:defRPr sz="4000" b="1">
                <a:solidFill>
                  <a:schemeClr val="bg1"/>
                </a:solidFill>
              </a:defRPr>
            </a:lvl1pPr>
          </a:lstStyle>
          <a:p>
            <a:r>
              <a:rPr lang="en-US">
                <a:effectLst/>
              </a:rPr>
              <a:t>Thank you!</a:t>
            </a:r>
            <a:endParaRPr lang="en-US"/>
          </a:p>
        </p:txBody>
      </p:sp>
      <p:sp>
        <p:nvSpPr>
          <p:cNvPr id="9" name="Rectangle 8">
            <a:extLst>
              <a:ext uri="{FF2B5EF4-FFF2-40B4-BE49-F238E27FC236}">
                <a16:creationId xmlns:a16="http://schemas.microsoft.com/office/drawing/2014/main" id="{825471DD-6E62-044F-A7B7-9DB428873B41}"/>
              </a:ext>
            </a:extLst>
          </p:cNvPr>
          <p:cNvSpPr/>
          <p:nvPr/>
        </p:nvSpPr>
        <p:spPr>
          <a:xfrm flipV="1">
            <a:off x="4056985" y="1581635"/>
            <a:ext cx="690479" cy="41563"/>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D0F0434A-8640-1E4B-B20D-72D0BD067D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48517" y="2953562"/>
            <a:ext cx="638665" cy="638665"/>
          </a:xfrm>
          <a:prstGeom prst="rect">
            <a:avLst/>
          </a:prstGeom>
        </p:spPr>
      </p:pic>
      <p:sp>
        <p:nvSpPr>
          <p:cNvPr id="5" name="Text Placeholder 4">
            <a:extLst>
              <a:ext uri="{FF2B5EF4-FFF2-40B4-BE49-F238E27FC236}">
                <a16:creationId xmlns:a16="http://schemas.microsoft.com/office/drawing/2014/main" id="{E118AA55-38DD-3643-97C1-B8D35DB64D60}"/>
              </a:ext>
            </a:extLst>
          </p:cNvPr>
          <p:cNvSpPr>
            <a:spLocks noGrp="1"/>
          </p:cNvSpPr>
          <p:nvPr>
            <p:ph type="body" sz="quarter" idx="10" hasCustomPrompt="1"/>
          </p:nvPr>
        </p:nvSpPr>
        <p:spPr>
          <a:xfrm>
            <a:off x="4965700" y="2922438"/>
            <a:ext cx="4113213" cy="1819681"/>
          </a:xfrm>
        </p:spPr>
        <p:txBody>
          <a:bodyPr>
            <a:noAutofit/>
          </a:bodyPr>
          <a:lstStyle>
            <a:lvl1pPr marL="0" indent="0">
              <a:lnSpc>
                <a:spcPts val="2800"/>
              </a:lnSpc>
              <a:buFontTx/>
              <a:buNone/>
              <a:defRPr sz="2400">
                <a:solidFill>
                  <a:schemeClr val="bg1"/>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a:lnSpc>
                <a:spcPts val="2460"/>
              </a:lnSpc>
            </a:pPr>
            <a:r>
              <a:rPr lang="en-US" b="0" i="0">
                <a:solidFill>
                  <a:schemeClr val="bg1"/>
                </a:solidFill>
                <a:latin typeface="Open Sans" panose="020B0606030504020204" pitchFamily="34" charset="0"/>
                <a:ea typeface="Open Sans" panose="020B0606030504020204" pitchFamily="34" charset="0"/>
                <a:cs typeface="Open Sans" panose="020B0606030504020204" pitchFamily="34" charset="0"/>
              </a:rPr>
              <a:t>Reach out at any time – click to add your contact information</a:t>
            </a:r>
          </a:p>
        </p:txBody>
      </p:sp>
      <p:sp>
        <p:nvSpPr>
          <p:cNvPr id="3" name="Footer Placeholder 2">
            <a:extLst>
              <a:ext uri="{FF2B5EF4-FFF2-40B4-BE49-F238E27FC236}">
                <a16:creationId xmlns:a16="http://schemas.microsoft.com/office/drawing/2014/main" id="{40CD1674-A264-694C-B2B6-AB24A768D419}"/>
              </a:ext>
            </a:extLst>
          </p:cNvPr>
          <p:cNvSpPr>
            <a:spLocks noGrp="1"/>
          </p:cNvSpPr>
          <p:nvPr>
            <p:ph type="ftr" sz="quarter" idx="11"/>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31144177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2EB5BA-DF58-AD44-A46C-C69B1B1A8E06}"/>
              </a:ext>
            </a:extLst>
          </p:cNvPr>
          <p:cNvSpPr/>
          <p:nvPr/>
        </p:nvSpPr>
        <p:spPr>
          <a:xfrm>
            <a:off x="786809" y="1297172"/>
            <a:ext cx="956931" cy="255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319EC4A5-C0A2-884F-9E1D-AABF0D7EB596}"/>
              </a:ext>
            </a:extLst>
          </p:cNvPr>
          <p:cNvSpPr>
            <a:spLocks noGrp="1"/>
          </p:cNvSpPr>
          <p:nvPr>
            <p:ph type="ftr" sz="quarter" idx="10"/>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13215341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5C2C45-7656-8E40-B3FD-4377F7D6BA98}"/>
              </a:ext>
            </a:extLst>
          </p:cNvPr>
          <p:cNvSpPr>
            <a:spLocks noGrp="1"/>
          </p:cNvSpPr>
          <p:nvPr>
            <p:ph idx="1"/>
          </p:nvPr>
        </p:nvSpPr>
        <p:spPr>
          <a:xfrm>
            <a:off x="5183188" y="784873"/>
            <a:ext cx="6172200" cy="507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72AB24-3A2D-6F4C-B9A2-9743CF6F39A4}"/>
              </a:ext>
            </a:extLst>
          </p:cNvPr>
          <p:cNvSpPr>
            <a:spLocks noGrp="1"/>
          </p:cNvSpPr>
          <p:nvPr>
            <p:ph type="body" sz="half" idx="2"/>
          </p:nvPr>
        </p:nvSpPr>
        <p:spPr>
          <a:xfrm>
            <a:off x="839788" y="2221992"/>
            <a:ext cx="3932237" cy="3646996"/>
          </a:xfrm>
        </p:spPr>
        <p:txBody>
          <a:bodyPr>
            <a:normAutofit/>
          </a:bodyPr>
          <a:lstStyle>
            <a:lvl1pPr marL="0" indent="0">
              <a:lnSpc>
                <a:spcPct val="100000"/>
              </a:lnSpc>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D9E70150-AB2C-8D4F-BF55-CBDAE6A40DED}"/>
              </a:ext>
            </a:extLst>
          </p:cNvPr>
          <p:cNvSpPr/>
          <p:nvPr/>
        </p:nvSpPr>
        <p:spPr>
          <a:xfrm flipV="1">
            <a:off x="924675" y="1886676"/>
            <a:ext cx="690479" cy="41563"/>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6893EBF-35B8-0042-8FB2-37F49B8E9ECE}"/>
              </a:ext>
            </a:extLst>
          </p:cNvPr>
          <p:cNvSpPr/>
          <p:nvPr/>
        </p:nvSpPr>
        <p:spPr>
          <a:xfrm>
            <a:off x="839788" y="1356852"/>
            <a:ext cx="998844" cy="255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DCDA5600-97CB-2F4E-98C2-9D1993ADC259}"/>
              </a:ext>
            </a:extLst>
          </p:cNvPr>
          <p:cNvSpPr>
            <a:spLocks noGrp="1"/>
          </p:cNvSpPr>
          <p:nvPr>
            <p:ph type="title"/>
          </p:nvPr>
        </p:nvSpPr>
        <p:spPr>
          <a:xfrm>
            <a:off x="839788" y="784873"/>
            <a:ext cx="3932237" cy="1024262"/>
          </a:xfrm>
        </p:spPr>
        <p:txBody>
          <a:bodyPr anchor="t"/>
          <a:lstStyle>
            <a:lvl1pPr>
              <a:defRPr sz="3200" b="1"/>
            </a:lvl1pPr>
          </a:lstStyle>
          <a:p>
            <a:r>
              <a:rPr lang="en-US"/>
              <a:t>Click to edit Master title style</a:t>
            </a:r>
          </a:p>
        </p:txBody>
      </p:sp>
      <p:sp>
        <p:nvSpPr>
          <p:cNvPr id="2" name="Footer Placeholder 1">
            <a:extLst>
              <a:ext uri="{FF2B5EF4-FFF2-40B4-BE49-F238E27FC236}">
                <a16:creationId xmlns:a16="http://schemas.microsoft.com/office/drawing/2014/main" id="{8460AE62-4607-F943-87BB-552E613706D0}"/>
              </a:ext>
            </a:extLst>
          </p:cNvPr>
          <p:cNvSpPr>
            <a:spLocks noGrp="1"/>
          </p:cNvSpPr>
          <p:nvPr>
            <p:ph type="ftr" sz="quarter" idx="10"/>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7211625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5E25000-91A4-E14E-92F0-FD1310568707}"/>
              </a:ext>
            </a:extLst>
          </p:cNvPr>
          <p:cNvSpPr>
            <a:spLocks noGrp="1"/>
          </p:cNvSpPr>
          <p:nvPr>
            <p:ph type="pic" idx="1"/>
          </p:nvPr>
        </p:nvSpPr>
        <p:spPr>
          <a:xfrm>
            <a:off x="5180012" y="784873"/>
            <a:ext cx="6172200" cy="50841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2AA9D203-AF63-FF46-8F7A-830AD82FA7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Rectangle 10">
            <a:extLst>
              <a:ext uri="{FF2B5EF4-FFF2-40B4-BE49-F238E27FC236}">
                <a16:creationId xmlns:a16="http://schemas.microsoft.com/office/drawing/2014/main" id="{0582B211-DDE1-A140-ADCD-3C8A65923089}"/>
              </a:ext>
            </a:extLst>
          </p:cNvPr>
          <p:cNvSpPr/>
          <p:nvPr/>
        </p:nvSpPr>
        <p:spPr>
          <a:xfrm>
            <a:off x="839788" y="1317523"/>
            <a:ext cx="949683"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C5E6296-8DA4-8E4D-8E99-CB3D986233B0}"/>
              </a:ext>
            </a:extLst>
          </p:cNvPr>
          <p:cNvSpPr/>
          <p:nvPr/>
        </p:nvSpPr>
        <p:spPr>
          <a:xfrm flipV="1">
            <a:off x="924675" y="1886676"/>
            <a:ext cx="690479" cy="41563"/>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4CB43A65-7332-0C4B-BDF3-543274C408B9}"/>
              </a:ext>
            </a:extLst>
          </p:cNvPr>
          <p:cNvSpPr>
            <a:spLocks noGrp="1"/>
          </p:cNvSpPr>
          <p:nvPr>
            <p:ph type="title"/>
          </p:nvPr>
        </p:nvSpPr>
        <p:spPr>
          <a:xfrm>
            <a:off x="839788" y="784873"/>
            <a:ext cx="3932237" cy="1024262"/>
          </a:xfrm>
        </p:spPr>
        <p:txBody>
          <a:bodyPr anchor="t"/>
          <a:lstStyle>
            <a:lvl1pPr>
              <a:defRPr sz="3200" b="1"/>
            </a:lvl1pPr>
          </a:lstStyle>
          <a:p>
            <a:r>
              <a:rPr lang="en-US"/>
              <a:t>Click to edit Master title style</a:t>
            </a:r>
          </a:p>
        </p:txBody>
      </p:sp>
      <p:sp>
        <p:nvSpPr>
          <p:cNvPr id="2" name="Footer Placeholder 1">
            <a:extLst>
              <a:ext uri="{FF2B5EF4-FFF2-40B4-BE49-F238E27FC236}">
                <a16:creationId xmlns:a16="http://schemas.microsoft.com/office/drawing/2014/main" id="{CA3E50E4-7401-F545-8F38-437369933EA6}"/>
              </a:ext>
            </a:extLst>
          </p:cNvPr>
          <p:cNvSpPr>
            <a:spLocks noGrp="1"/>
          </p:cNvSpPr>
          <p:nvPr>
            <p:ph type="ftr" sz="quarter" idx="10"/>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12740411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55914-BB76-DE49-A2ED-BED77550BDB9}"/>
              </a:ext>
            </a:extLst>
          </p:cNvPr>
          <p:cNvSpPr>
            <a:spLocks noGrp="1"/>
          </p:cNvSpPr>
          <p:nvPr>
            <p:ph type="title"/>
          </p:nvPr>
        </p:nvSpPr>
        <p:spPr/>
        <p:txBody>
          <a:bodyPr/>
          <a:lstStyle>
            <a:lvl1pPr>
              <a:defRPr b="1"/>
            </a:lvl1pPr>
          </a:lstStyle>
          <a:p>
            <a:r>
              <a:rPr lang="en-US"/>
              <a:t>Click to edit Master title style</a:t>
            </a:r>
          </a:p>
        </p:txBody>
      </p:sp>
      <p:sp>
        <p:nvSpPr>
          <p:cNvPr id="3" name="Vertical Text Placeholder 2">
            <a:extLst>
              <a:ext uri="{FF2B5EF4-FFF2-40B4-BE49-F238E27FC236}">
                <a16:creationId xmlns:a16="http://schemas.microsoft.com/office/drawing/2014/main" id="{C4768E0C-BC4B-2F45-928A-A676438354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484C36A-9E76-9D45-A74C-E1D6323A5A98}"/>
              </a:ext>
            </a:extLst>
          </p:cNvPr>
          <p:cNvSpPr>
            <a:spLocks noGrp="1"/>
          </p:cNvSpPr>
          <p:nvPr>
            <p:ph type="ftr" sz="quarter" idx="10"/>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995513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26150D-0F76-9544-9AFF-3F174F2E1B87}"/>
              </a:ext>
            </a:extLst>
          </p:cNvPr>
          <p:cNvSpPr>
            <a:spLocks noGrp="1"/>
          </p:cNvSpPr>
          <p:nvPr>
            <p:ph type="title" orient="vert"/>
          </p:nvPr>
        </p:nvSpPr>
        <p:spPr>
          <a:xfrm>
            <a:off x="9396196" y="365125"/>
            <a:ext cx="1957603" cy="5811838"/>
          </a:xfrm>
        </p:spPr>
        <p:txBody>
          <a:bodyPr vert="eaVert"/>
          <a:lstStyle>
            <a:lvl1pPr>
              <a:defRPr b="1"/>
            </a:lvl1pPr>
          </a:lstStyle>
          <a:p>
            <a:r>
              <a:rPr lang="en-US"/>
              <a:t>Click to edit Master title style</a:t>
            </a:r>
          </a:p>
        </p:txBody>
      </p:sp>
      <p:sp>
        <p:nvSpPr>
          <p:cNvPr id="3" name="Vertical Text Placeholder 2">
            <a:extLst>
              <a:ext uri="{FF2B5EF4-FFF2-40B4-BE49-F238E27FC236}">
                <a16:creationId xmlns:a16="http://schemas.microsoft.com/office/drawing/2014/main" id="{CA06DAA8-7475-C74B-B798-E43B5EBC789E}"/>
              </a:ext>
            </a:extLst>
          </p:cNvPr>
          <p:cNvSpPr>
            <a:spLocks noGrp="1"/>
          </p:cNvSpPr>
          <p:nvPr>
            <p:ph type="body" orient="vert" idx="1"/>
          </p:nvPr>
        </p:nvSpPr>
        <p:spPr>
          <a:xfrm>
            <a:off x="838199" y="365125"/>
            <a:ext cx="865976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D8FB9A8-4156-7243-B53E-6BE804169A39}"/>
              </a:ext>
            </a:extLst>
          </p:cNvPr>
          <p:cNvSpPr/>
          <p:nvPr/>
        </p:nvSpPr>
        <p:spPr>
          <a:xfrm rot="5400000" flipV="1">
            <a:off x="10996334" y="687505"/>
            <a:ext cx="690479" cy="4571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B1341A5-4965-4645-ABF2-6E158F7EFE2A}"/>
              </a:ext>
            </a:extLst>
          </p:cNvPr>
          <p:cNvSpPr/>
          <p:nvPr/>
        </p:nvSpPr>
        <p:spPr>
          <a:xfrm>
            <a:off x="838200" y="1356852"/>
            <a:ext cx="911942" cy="235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9BDBC6C5-FF0D-C54C-926B-1C52B9E4D4E4}"/>
              </a:ext>
            </a:extLst>
          </p:cNvPr>
          <p:cNvSpPr>
            <a:spLocks noGrp="1"/>
          </p:cNvSpPr>
          <p:nvPr>
            <p:ph type="ftr" sz="quarter" idx="10"/>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17185425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kumimoji="0" lang="en-US" dirty="0"/>
              <a:t>Location, ST •  Month xx, 2020</a:t>
            </a:r>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dirty="0"/>
          </a:p>
        </p:txBody>
      </p:sp>
    </p:spTree>
    <p:extLst>
      <p:ext uri="{BB962C8B-B14F-4D97-AF65-F5344CB8AC3E}">
        <p14:creationId xmlns:p14="http://schemas.microsoft.com/office/powerpoint/2010/main" val="2477531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Slid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4E1A6E-53AE-5F4B-9482-1761401F5F4E}"/>
              </a:ext>
            </a:extLst>
          </p:cNvPr>
          <p:cNvSpPr/>
          <p:nvPr userDrawn="1"/>
        </p:nvSpPr>
        <p:spPr>
          <a:xfrm>
            <a:off x="0" y="0"/>
            <a:ext cx="12192000" cy="6177516"/>
          </a:xfrm>
          <a:prstGeom prst="rect">
            <a:avLst/>
          </a:prstGeom>
          <a:gradFill>
            <a:gsLst>
              <a:gs pos="3000">
                <a:schemeClr val="tx1"/>
              </a:gs>
              <a:gs pos="100000">
                <a:schemeClr val="accent1"/>
              </a:gs>
              <a:gs pos="92000">
                <a:schemeClr val="accent2"/>
              </a:gs>
              <a:gs pos="62000">
                <a:schemeClr val="tx2"/>
              </a:gs>
            </a:gsLst>
            <a:lin ang="30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B756F2-573B-B746-AE55-2318E3FEDF00}"/>
              </a:ext>
            </a:extLst>
          </p:cNvPr>
          <p:cNvSpPr>
            <a:spLocks noGrp="1"/>
          </p:cNvSpPr>
          <p:nvPr>
            <p:ph type="ctrTitle" hasCustomPrompt="1"/>
          </p:nvPr>
        </p:nvSpPr>
        <p:spPr>
          <a:xfrm>
            <a:off x="1524000" y="1164895"/>
            <a:ext cx="9144000" cy="2387600"/>
          </a:xfrm>
        </p:spPr>
        <p:txBody>
          <a:bodyPr anchor="b">
            <a:normAutofit/>
          </a:bodyPr>
          <a:lstStyle>
            <a:lvl1pPr algn="ctr">
              <a:defRPr sz="5800" b="1">
                <a:solidFill>
                  <a:schemeClr val="bg1"/>
                </a:solidFill>
              </a:defRPr>
            </a:lvl1pPr>
          </a:lstStyle>
          <a:p>
            <a:r>
              <a:rPr lang="en-US" dirty="0"/>
              <a:t>Section title slide</a:t>
            </a:r>
          </a:p>
        </p:txBody>
      </p:sp>
      <p:sp>
        <p:nvSpPr>
          <p:cNvPr id="9" name="Rectangle 8">
            <a:extLst>
              <a:ext uri="{FF2B5EF4-FFF2-40B4-BE49-F238E27FC236}">
                <a16:creationId xmlns:a16="http://schemas.microsoft.com/office/drawing/2014/main" id="{C368E987-DB3D-2541-8205-D7FD01900E9B}"/>
              </a:ext>
            </a:extLst>
          </p:cNvPr>
          <p:cNvSpPr/>
          <p:nvPr userDrawn="1"/>
        </p:nvSpPr>
        <p:spPr>
          <a:xfrm flipV="1">
            <a:off x="2943765" y="3587664"/>
            <a:ext cx="690479" cy="50291"/>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EC3F95F1-2EC8-8C42-80B7-75A9D7719E80}"/>
              </a:ext>
            </a:extLst>
          </p:cNvPr>
          <p:cNvSpPr>
            <a:spLocks noGrp="1"/>
          </p:cNvSpPr>
          <p:nvPr>
            <p:ph type="ftr" sz="quarter" idx="10"/>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3850015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CBBAC-CD06-9841-AC5E-E00B02A4A517}"/>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0B190E0-49E4-3144-B026-A3CD9A2FAD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77C8859-8E91-0145-9B60-B04EB3C393BB}"/>
              </a:ext>
            </a:extLst>
          </p:cNvPr>
          <p:cNvSpPr>
            <a:spLocks noGrp="1"/>
          </p:cNvSpPr>
          <p:nvPr>
            <p:ph type="ftr" sz="quarter" idx="10"/>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1426954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Slide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AA0D7-41DA-2144-A1B8-BC72EFC5E472}"/>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09C6DC91-4610-8F45-BC00-77F185F84772}"/>
              </a:ext>
            </a:extLst>
          </p:cNvPr>
          <p:cNvSpPr>
            <a:spLocks noGrp="1"/>
          </p:cNvSpPr>
          <p:nvPr>
            <p:ph sz="half" idx="2"/>
          </p:nvPr>
        </p:nvSpPr>
        <p:spPr>
          <a:xfrm>
            <a:off x="6172200" y="1825625"/>
            <a:ext cx="5181600" cy="4351338"/>
          </a:xfrm>
        </p:spPr>
        <p:txBody>
          <a:bodyPr>
            <a:normAutofit/>
          </a:bodyPr>
          <a:lstStyle>
            <a:lvl1pPr>
              <a:lnSpc>
                <a:spcPct val="100000"/>
              </a:lnSpc>
              <a:spcBef>
                <a:spcPts val="1200"/>
              </a:spcBef>
              <a:defRPr sz="2400"/>
            </a:lvl1pPr>
            <a:lvl2pPr>
              <a:lnSpc>
                <a:spcPct val="100000"/>
              </a:lnSpc>
              <a:spcBef>
                <a:spcPts val="1200"/>
              </a:spcBef>
              <a:defRPr sz="2400"/>
            </a:lvl2pPr>
            <a:lvl3pPr>
              <a:lnSpc>
                <a:spcPct val="100000"/>
              </a:lnSpc>
              <a:spcBef>
                <a:spcPts val="1200"/>
              </a:spcBef>
              <a:defRPr sz="2400"/>
            </a:lvl3pPr>
            <a:lvl4pPr>
              <a:lnSpc>
                <a:spcPct val="100000"/>
              </a:lnSpc>
              <a:spcBef>
                <a:spcPts val="1200"/>
              </a:spcBef>
              <a:defRPr sz="2400"/>
            </a:lvl4pPr>
            <a:lvl5pPr>
              <a:lnSpc>
                <a:spcPct val="100000"/>
              </a:lnSpc>
              <a:spcBef>
                <a:spcPts val="1200"/>
              </a:spcBef>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64D104F1-2C4A-044F-8D89-EB587B53EEC9}"/>
              </a:ext>
            </a:extLst>
          </p:cNvPr>
          <p:cNvSpPr>
            <a:spLocks noGrp="1"/>
          </p:cNvSpPr>
          <p:nvPr>
            <p:ph type="body" sz="quarter" idx="10"/>
          </p:nvPr>
        </p:nvSpPr>
        <p:spPr>
          <a:xfrm>
            <a:off x="838200" y="1825625"/>
            <a:ext cx="5181600" cy="4351338"/>
          </a:xfrm>
        </p:spPr>
        <p:txBody>
          <a:bodyPr>
            <a:noAutofit/>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a:t>Click to edit Master text styles</a:t>
            </a:r>
          </a:p>
        </p:txBody>
      </p:sp>
      <p:sp>
        <p:nvSpPr>
          <p:cNvPr id="3" name="Footer Placeholder 2">
            <a:extLst>
              <a:ext uri="{FF2B5EF4-FFF2-40B4-BE49-F238E27FC236}">
                <a16:creationId xmlns:a16="http://schemas.microsoft.com/office/drawing/2014/main" id="{8D742256-7A09-7144-BD12-62A57D24D1AE}"/>
              </a:ext>
            </a:extLst>
          </p:cNvPr>
          <p:cNvSpPr>
            <a:spLocks noGrp="1"/>
          </p:cNvSpPr>
          <p:nvPr>
            <p:ph type="ftr" sz="quarter" idx="11"/>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847106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with text and pictu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AC666B-2D9D-224E-B193-B5439AB8403D}"/>
              </a:ext>
            </a:extLst>
          </p:cNvPr>
          <p:cNvSpPr/>
          <p:nvPr userDrawn="1"/>
        </p:nvSpPr>
        <p:spPr>
          <a:xfrm>
            <a:off x="825909" y="1366684"/>
            <a:ext cx="924233" cy="167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6BAAC209-5844-AB47-ACE7-2D4B50A8F1D1}"/>
              </a:ext>
            </a:extLst>
          </p:cNvPr>
          <p:cNvSpPr>
            <a:spLocks noGrp="1"/>
          </p:cNvSpPr>
          <p:nvPr>
            <p:ph type="title" hasCustomPrompt="1"/>
          </p:nvPr>
        </p:nvSpPr>
        <p:spPr>
          <a:xfrm>
            <a:off x="838201" y="721496"/>
            <a:ext cx="3989438" cy="2202457"/>
          </a:xfrm>
        </p:spPr>
        <p:txBody>
          <a:bodyPr anchor="t">
            <a:noAutofit/>
          </a:bodyPr>
          <a:lstStyle>
            <a:lvl1pPr>
              <a:defRPr sz="4000" b="1"/>
            </a:lvl1pPr>
          </a:lstStyle>
          <a:p>
            <a:r>
              <a:rPr lang="en-US" dirty="0">
                <a:effectLst/>
              </a:rPr>
              <a:t>Eros </a:t>
            </a:r>
            <a:r>
              <a:rPr lang="en-US" dirty="0" err="1">
                <a:effectLst/>
              </a:rPr>
              <a:t>nisl</a:t>
            </a:r>
            <a:r>
              <a:rPr lang="en-US" dirty="0">
                <a:effectLst/>
              </a:rPr>
              <a:t> </a:t>
            </a:r>
            <a:r>
              <a:rPr lang="en-US" dirty="0" err="1">
                <a:effectLst/>
              </a:rPr>
              <a:t>odio</a:t>
            </a:r>
            <a:r>
              <a:rPr lang="en-US" dirty="0">
                <a:effectLst/>
              </a:rPr>
              <a:t> </a:t>
            </a:r>
            <a:r>
              <a:rPr lang="en-US" dirty="0" err="1">
                <a:effectLst/>
              </a:rPr>
              <a:t>ullamcorper</a:t>
            </a:r>
            <a:r>
              <a:rPr lang="en-US" dirty="0">
                <a:effectLst/>
              </a:rPr>
              <a:t> fames et </a:t>
            </a:r>
            <a:r>
              <a:rPr lang="en-US" dirty="0" err="1">
                <a:effectLst/>
              </a:rPr>
              <a:t>varius</a:t>
            </a:r>
            <a:r>
              <a:rPr lang="en-US" dirty="0">
                <a:effectLst/>
              </a:rPr>
              <a:t>.</a:t>
            </a:r>
            <a:endParaRPr lang="en-US" dirty="0"/>
          </a:p>
        </p:txBody>
      </p:sp>
      <p:sp>
        <p:nvSpPr>
          <p:cNvPr id="7" name="Rectangle 6">
            <a:extLst>
              <a:ext uri="{FF2B5EF4-FFF2-40B4-BE49-F238E27FC236}">
                <a16:creationId xmlns:a16="http://schemas.microsoft.com/office/drawing/2014/main" id="{B79FEC7A-BE9C-B849-B40B-BC2444A2936F}"/>
              </a:ext>
            </a:extLst>
          </p:cNvPr>
          <p:cNvSpPr/>
          <p:nvPr userDrawn="1"/>
        </p:nvSpPr>
        <p:spPr>
          <a:xfrm flipV="1">
            <a:off x="923121" y="3139585"/>
            <a:ext cx="690479" cy="4571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C860EF99-95DC-AE40-8A5E-2AE4D42F878C}"/>
              </a:ext>
            </a:extLst>
          </p:cNvPr>
          <p:cNvSpPr>
            <a:spLocks noGrp="1"/>
          </p:cNvSpPr>
          <p:nvPr>
            <p:ph type="body" sz="quarter" idx="10"/>
          </p:nvPr>
        </p:nvSpPr>
        <p:spPr>
          <a:xfrm>
            <a:off x="838200" y="3429000"/>
            <a:ext cx="3989388" cy="2120900"/>
          </a:xfrm>
        </p:spPr>
        <p:txBody>
          <a:bodyPr>
            <a:noAutofit/>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a:t>Click to edit Master text styles</a:t>
            </a:r>
          </a:p>
        </p:txBody>
      </p:sp>
      <p:sp>
        <p:nvSpPr>
          <p:cNvPr id="11" name="Text Placeholder 10">
            <a:extLst>
              <a:ext uri="{FF2B5EF4-FFF2-40B4-BE49-F238E27FC236}">
                <a16:creationId xmlns:a16="http://schemas.microsoft.com/office/drawing/2014/main" id="{6B3483CD-3AB5-6B4A-AAA5-9109152BB18F}"/>
              </a:ext>
            </a:extLst>
          </p:cNvPr>
          <p:cNvSpPr>
            <a:spLocks noGrp="1"/>
          </p:cNvSpPr>
          <p:nvPr>
            <p:ph type="body" sz="quarter" idx="11" hasCustomPrompt="1"/>
          </p:nvPr>
        </p:nvSpPr>
        <p:spPr>
          <a:xfrm>
            <a:off x="5740400" y="4338639"/>
            <a:ext cx="5745163" cy="1211262"/>
          </a:xfrm>
        </p:spPr>
        <p:txBody>
          <a:bodyPr>
            <a:noAutofit/>
          </a:bodyPr>
          <a:lstStyle>
            <a:lvl1pPr marL="0" indent="0">
              <a:buFontTx/>
              <a:buNone/>
              <a:defRPr sz="1600" b="0" i="1">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add a caption</a:t>
            </a:r>
          </a:p>
        </p:txBody>
      </p:sp>
      <p:sp>
        <p:nvSpPr>
          <p:cNvPr id="15" name="Picture Placeholder 14">
            <a:extLst>
              <a:ext uri="{FF2B5EF4-FFF2-40B4-BE49-F238E27FC236}">
                <a16:creationId xmlns:a16="http://schemas.microsoft.com/office/drawing/2014/main" id="{AD698412-C61F-C743-9062-4AEE1F6F2813}"/>
              </a:ext>
            </a:extLst>
          </p:cNvPr>
          <p:cNvSpPr>
            <a:spLocks noGrp="1"/>
          </p:cNvSpPr>
          <p:nvPr>
            <p:ph type="pic" sz="quarter" idx="12"/>
          </p:nvPr>
        </p:nvSpPr>
        <p:spPr>
          <a:xfrm>
            <a:off x="5740400" y="720725"/>
            <a:ext cx="5745163" cy="3617913"/>
          </a:xfrm>
        </p:spPr>
        <p:txBody>
          <a:bodyPr/>
          <a:lstStyle/>
          <a:p>
            <a:r>
              <a:rPr lang="en-US" dirty="0"/>
              <a:t>Click icon to add picture</a:t>
            </a:r>
          </a:p>
        </p:txBody>
      </p:sp>
      <p:sp>
        <p:nvSpPr>
          <p:cNvPr id="2" name="Footer Placeholder 1">
            <a:extLst>
              <a:ext uri="{FF2B5EF4-FFF2-40B4-BE49-F238E27FC236}">
                <a16:creationId xmlns:a16="http://schemas.microsoft.com/office/drawing/2014/main" id="{E31F5C69-657B-5142-B062-06EDD564F766}"/>
              </a:ext>
            </a:extLst>
          </p:cNvPr>
          <p:cNvSpPr>
            <a:spLocks noGrp="1"/>
          </p:cNvSpPr>
          <p:nvPr>
            <p:ph type="ftr" sz="quarter" idx="13"/>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3202479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with stylize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CBBAC-CD06-9841-AC5E-E00B02A4A517}"/>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11" name="Oval 10">
            <a:extLst>
              <a:ext uri="{FF2B5EF4-FFF2-40B4-BE49-F238E27FC236}">
                <a16:creationId xmlns:a16="http://schemas.microsoft.com/office/drawing/2014/main" id="{7509512E-891B-7144-9CC9-C240434CDBAD}"/>
              </a:ext>
            </a:extLst>
          </p:cNvPr>
          <p:cNvSpPr/>
          <p:nvPr userDrawn="1"/>
        </p:nvSpPr>
        <p:spPr>
          <a:xfrm>
            <a:off x="7148050" y="1720184"/>
            <a:ext cx="4149343" cy="4138968"/>
          </a:xfrm>
          <a:prstGeom prst="ellipse">
            <a:avLst/>
          </a:prstGeom>
          <a:gradFill flip="none" rotWithShape="1">
            <a:gsLst>
              <a:gs pos="0">
                <a:schemeClr val="accent4"/>
              </a:gs>
              <a:gs pos="100000">
                <a:schemeClr val="accent1"/>
              </a:gs>
              <a:gs pos="100000">
                <a:schemeClr val="accent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884AA70-063E-1740-89AF-7B3B85B7AEF3}"/>
              </a:ext>
            </a:extLst>
          </p:cNvPr>
          <p:cNvPicPr>
            <a:picLocks noChangeAspect="1"/>
          </p:cNvPicPr>
          <p:nvPr userDrawn="1"/>
        </p:nvPicPr>
        <p:blipFill>
          <a:blip r:embed="rId2"/>
          <a:srcRect/>
          <a:stretch/>
        </p:blipFill>
        <p:spPr>
          <a:xfrm>
            <a:off x="7292383" y="1704696"/>
            <a:ext cx="4073708" cy="4073708"/>
          </a:xfrm>
          <a:prstGeom prst="ellipse">
            <a:avLst/>
          </a:prstGeom>
        </p:spPr>
      </p:pic>
      <p:sp>
        <p:nvSpPr>
          <p:cNvPr id="10" name="Text Placeholder 3">
            <a:extLst>
              <a:ext uri="{FF2B5EF4-FFF2-40B4-BE49-F238E27FC236}">
                <a16:creationId xmlns:a16="http://schemas.microsoft.com/office/drawing/2014/main" id="{94145225-0289-9447-9464-FF440BBB9A4C}"/>
              </a:ext>
            </a:extLst>
          </p:cNvPr>
          <p:cNvSpPr>
            <a:spLocks noGrp="1"/>
          </p:cNvSpPr>
          <p:nvPr>
            <p:ph type="body" sz="quarter" idx="10"/>
          </p:nvPr>
        </p:nvSpPr>
        <p:spPr>
          <a:xfrm>
            <a:off x="838200" y="1825624"/>
            <a:ext cx="5257800" cy="4033527"/>
          </a:xfrm>
        </p:spPr>
        <p:txBody>
          <a:bodyPr>
            <a:noAutofit/>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a:t>Click to edit Master text styles</a:t>
            </a:r>
          </a:p>
        </p:txBody>
      </p:sp>
      <p:sp>
        <p:nvSpPr>
          <p:cNvPr id="4" name="Picture Placeholder 3">
            <a:extLst>
              <a:ext uri="{FF2B5EF4-FFF2-40B4-BE49-F238E27FC236}">
                <a16:creationId xmlns:a16="http://schemas.microsoft.com/office/drawing/2014/main" id="{3A2D0C7D-D2EC-4C4E-8FDF-63CF12016E1C}"/>
              </a:ext>
            </a:extLst>
          </p:cNvPr>
          <p:cNvSpPr>
            <a:spLocks noGrp="1"/>
          </p:cNvSpPr>
          <p:nvPr>
            <p:ph type="pic" sz="quarter" idx="11"/>
          </p:nvPr>
        </p:nvSpPr>
        <p:spPr>
          <a:xfrm>
            <a:off x="7294083" y="1690688"/>
            <a:ext cx="4147643" cy="4171907"/>
          </a:xfrm>
          <a:prstGeom prst="ellipse">
            <a:avLst/>
          </a:prstGeom>
          <a:solidFill>
            <a:schemeClr val="tx1"/>
          </a:solidFill>
        </p:spPr>
        <p:txBody>
          <a:bodyPr anchor="ctr"/>
          <a:lstStyle>
            <a:lvl1pPr marL="0" indent="0" algn="ctr">
              <a:buFontTx/>
              <a:buNone/>
              <a:defRPr>
                <a:solidFill>
                  <a:schemeClr val="bg1"/>
                </a:solidFill>
              </a:defRPr>
            </a:lvl1pPr>
          </a:lstStyle>
          <a:p>
            <a:r>
              <a:rPr lang="en-US" dirty="0"/>
              <a:t>Click icon to add picture</a:t>
            </a:r>
          </a:p>
        </p:txBody>
      </p:sp>
      <p:sp>
        <p:nvSpPr>
          <p:cNvPr id="3" name="Footer Placeholder 2">
            <a:extLst>
              <a:ext uri="{FF2B5EF4-FFF2-40B4-BE49-F238E27FC236}">
                <a16:creationId xmlns:a16="http://schemas.microsoft.com/office/drawing/2014/main" id="{D78AE0BE-2FBA-FA45-8DF1-BCA4C796AA18}"/>
              </a:ext>
            </a:extLst>
          </p:cNvPr>
          <p:cNvSpPr>
            <a:spLocks noGrp="1"/>
          </p:cNvSpPr>
          <p:nvPr>
            <p:ph type="ftr" sz="quarter" idx="12"/>
          </p:nvPr>
        </p:nvSpPr>
        <p:spPr/>
        <p:txBody>
          <a:body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3552568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image" Target="../media/image1.png"/><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theme" Target="../theme/theme2.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50FAF4-BD7D-BF45-B739-BEDC826955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9B7906C-77B0-E94E-95BA-25391A1B3A44}"/>
              </a:ext>
            </a:extLst>
          </p:cNvPr>
          <p:cNvSpPr>
            <a:spLocks noGrp="1"/>
          </p:cNvSpPr>
          <p:nvPr>
            <p:ph type="body" idx="1"/>
          </p:nvPr>
        </p:nvSpPr>
        <p:spPr>
          <a:xfrm>
            <a:off x="838200" y="1976283"/>
            <a:ext cx="10515600" cy="42006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FE07A13C-6FCD-4D4F-A35A-C8F284E0CF6B}"/>
              </a:ext>
            </a:extLst>
          </p:cNvPr>
          <p:cNvSpPr>
            <a:spLocks noGrp="1"/>
          </p:cNvSpPr>
          <p:nvPr>
            <p:ph type="sldNum" sz="quarter" idx="4"/>
          </p:nvPr>
        </p:nvSpPr>
        <p:spPr>
          <a:xfrm>
            <a:off x="6096000" y="6356350"/>
            <a:ext cx="6063048" cy="365125"/>
          </a:xfrm>
          <a:prstGeom prst="rect">
            <a:avLst/>
          </a:prstGeom>
        </p:spPr>
        <p:txBody>
          <a:bodyPr/>
          <a:lstStyle>
            <a:lvl1pPr algn="r">
              <a:defRPr sz="1400" b="1" i="0">
                <a:latin typeface="Open Sans" panose="020B0606030504020204" pitchFamily="34" charset="0"/>
                <a:ea typeface="Open Sans" panose="020B0606030504020204" pitchFamily="34" charset="0"/>
                <a:cs typeface="Open Sans" panose="020B0606030504020204" pitchFamily="34" charset="0"/>
              </a:defRPr>
            </a:lvl1pPr>
          </a:lstStyle>
          <a:p>
            <a:r>
              <a:rPr lang="en-US" dirty="0"/>
              <a:t>Location, ST </a:t>
            </a:r>
            <a:r>
              <a:rPr lang="en-US" dirty="0">
                <a:solidFill>
                  <a:schemeClr val="accent1"/>
                </a:solidFill>
              </a:rPr>
              <a:t>•</a:t>
            </a:r>
            <a:r>
              <a:rPr lang="en-US" dirty="0"/>
              <a:t>  Month xx, 2020</a:t>
            </a:r>
          </a:p>
        </p:txBody>
      </p:sp>
      <p:sp>
        <p:nvSpPr>
          <p:cNvPr id="11" name="Rectangle 10">
            <a:extLst>
              <a:ext uri="{FF2B5EF4-FFF2-40B4-BE49-F238E27FC236}">
                <a16:creationId xmlns:a16="http://schemas.microsoft.com/office/drawing/2014/main" id="{3B26C50C-0124-9948-966D-2AE0B3DC5F00}"/>
              </a:ext>
            </a:extLst>
          </p:cNvPr>
          <p:cNvSpPr/>
          <p:nvPr userDrawn="1"/>
        </p:nvSpPr>
        <p:spPr>
          <a:xfrm>
            <a:off x="-14288" y="6176963"/>
            <a:ext cx="12206288"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black, red, food, white&#10;&#10;Description automatically generated">
            <a:extLst>
              <a:ext uri="{FF2B5EF4-FFF2-40B4-BE49-F238E27FC236}">
                <a16:creationId xmlns:a16="http://schemas.microsoft.com/office/drawing/2014/main" id="{22BB8E02-513D-8448-B9E0-8CBD25F7CB5D}"/>
              </a:ext>
            </a:extLst>
          </p:cNvPr>
          <p:cNvPicPr>
            <a:picLocks noChangeAspect="1"/>
          </p:cNvPicPr>
          <p:nvPr userDrawn="1"/>
        </p:nvPicPr>
        <p:blipFill>
          <a:blip r:embed="rId27"/>
          <a:stretch>
            <a:fillRect/>
          </a:stretch>
        </p:blipFill>
        <p:spPr>
          <a:xfrm>
            <a:off x="131806" y="6244281"/>
            <a:ext cx="1977254" cy="491993"/>
          </a:xfrm>
          <a:prstGeom prst="rect">
            <a:avLst/>
          </a:prstGeom>
        </p:spPr>
      </p:pic>
      <p:sp>
        <p:nvSpPr>
          <p:cNvPr id="18" name="Rectangle 17">
            <a:extLst>
              <a:ext uri="{FF2B5EF4-FFF2-40B4-BE49-F238E27FC236}">
                <a16:creationId xmlns:a16="http://schemas.microsoft.com/office/drawing/2014/main" id="{BFEFF2F6-157C-CC43-B676-D3FEA61580D0}"/>
              </a:ext>
            </a:extLst>
          </p:cNvPr>
          <p:cNvSpPr/>
          <p:nvPr userDrawn="1"/>
        </p:nvSpPr>
        <p:spPr>
          <a:xfrm flipV="1">
            <a:off x="954170" y="1443334"/>
            <a:ext cx="690479" cy="4571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F2869D46-557F-714B-85B4-F7455FBF769A}"/>
              </a:ext>
            </a:extLst>
          </p:cNvPr>
          <p:cNvSpPr>
            <a:spLocks noGrp="1"/>
          </p:cNvSpPr>
          <p:nvPr>
            <p:ph type="ftr" sz="quarter" idx="3"/>
          </p:nvPr>
        </p:nvSpPr>
        <p:spPr>
          <a:xfrm>
            <a:off x="4582160" y="6356350"/>
            <a:ext cx="7465060" cy="365125"/>
          </a:xfrm>
          <a:prstGeom prst="rect">
            <a:avLst/>
          </a:prstGeom>
        </p:spPr>
        <p:txBody>
          <a:bodyPr vert="horz" lIns="91440" tIns="45720" rIns="91440" bIns="45720" rtlCol="0" anchor="ctr"/>
          <a:lstStyle>
            <a:lvl1pPr algn="r">
              <a:defRPr sz="1600" b="1"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Location, ST </a:t>
            </a:r>
            <a:r>
              <a:rPr lang="en-US" dirty="0">
                <a:solidFill>
                  <a:schemeClr val="accent1"/>
                </a:solidFill>
              </a:rPr>
              <a:t>•</a:t>
            </a:r>
            <a:r>
              <a:rPr lang="en-US" dirty="0"/>
              <a:t>  Month xx, 2020</a:t>
            </a:r>
          </a:p>
        </p:txBody>
      </p:sp>
    </p:spTree>
    <p:extLst>
      <p:ext uri="{BB962C8B-B14F-4D97-AF65-F5344CB8AC3E}">
        <p14:creationId xmlns:p14="http://schemas.microsoft.com/office/powerpoint/2010/main" val="330766867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722" r:id="rId23"/>
    <p:sldLayoutId id="2147483723" r:id="rId24"/>
    <p:sldLayoutId id="2147483726" r:id="rId25"/>
  </p:sldLayoutIdLst>
  <p:hf hdr="0" ftr="0" dt="0"/>
  <p:txStyles>
    <p:titleStyle>
      <a:lvl1pPr algn="l" defTabSz="914400" rtl="0" eaLnBrk="1" latinLnBrk="0" hangingPunct="1">
        <a:lnSpc>
          <a:spcPct val="90000"/>
        </a:lnSpc>
        <a:spcBef>
          <a:spcPct val="0"/>
        </a:spcBef>
        <a:buNone/>
        <a:defRPr sz="4000" b="0" kern="1200">
          <a:solidFill>
            <a:schemeClr val="tx1"/>
          </a:solidFill>
          <a:latin typeface="Merriweather" pitchFamily="2" charset="77"/>
          <a:ea typeface="+mj-ea"/>
          <a:cs typeface="+mj-cs"/>
        </a:defRPr>
      </a:lvl1pPr>
    </p:titleStyle>
    <p:bodyStyle>
      <a:lvl1pPr marL="2286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50FAF4-BD7D-BF45-B739-BEDC826955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B7906C-77B0-E94E-95BA-25391A1B3A44}"/>
              </a:ext>
            </a:extLst>
          </p:cNvPr>
          <p:cNvSpPr>
            <a:spLocks noGrp="1"/>
          </p:cNvSpPr>
          <p:nvPr>
            <p:ph type="body" idx="1"/>
          </p:nvPr>
        </p:nvSpPr>
        <p:spPr>
          <a:xfrm>
            <a:off x="838200" y="1976283"/>
            <a:ext cx="10515600" cy="42006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FE07A13C-6FCD-4D4F-A35A-C8F284E0CF6B}"/>
              </a:ext>
            </a:extLst>
          </p:cNvPr>
          <p:cNvSpPr>
            <a:spLocks noGrp="1"/>
          </p:cNvSpPr>
          <p:nvPr>
            <p:ph type="sldNum" sz="quarter" idx="4"/>
          </p:nvPr>
        </p:nvSpPr>
        <p:spPr>
          <a:xfrm>
            <a:off x="6096000" y="6356350"/>
            <a:ext cx="6063048" cy="365125"/>
          </a:xfrm>
          <a:prstGeom prst="rect">
            <a:avLst/>
          </a:prstGeom>
        </p:spPr>
        <p:txBody>
          <a:bodyPr/>
          <a:lstStyle>
            <a:lvl1pPr algn="r">
              <a:defRPr sz="1400" b="1" i="0">
                <a:latin typeface="Open Sans" panose="020B0606030504020204" pitchFamily="34" charset="0"/>
                <a:ea typeface="Open Sans" panose="020B0606030504020204" pitchFamily="34" charset="0"/>
                <a:cs typeface="Open Sans" panose="020B0606030504020204" pitchFamily="34" charset="0"/>
              </a:defRPr>
            </a:lvl1pPr>
          </a:lstStyle>
          <a:p>
            <a:r>
              <a:rPr lang="en-US" dirty="0"/>
              <a:t>Location, ST </a:t>
            </a:r>
            <a:r>
              <a:rPr lang="en-US" dirty="0">
                <a:solidFill>
                  <a:schemeClr val="accent1"/>
                </a:solidFill>
              </a:rPr>
              <a:t>•</a:t>
            </a:r>
            <a:r>
              <a:rPr lang="en-US" dirty="0"/>
              <a:t>  Month xx, 2020</a:t>
            </a:r>
          </a:p>
        </p:txBody>
      </p:sp>
      <p:sp>
        <p:nvSpPr>
          <p:cNvPr id="11" name="Rectangle 10">
            <a:extLst>
              <a:ext uri="{FF2B5EF4-FFF2-40B4-BE49-F238E27FC236}">
                <a16:creationId xmlns:a16="http://schemas.microsoft.com/office/drawing/2014/main" id="{3B26C50C-0124-9948-966D-2AE0B3DC5F00}"/>
              </a:ext>
            </a:extLst>
          </p:cNvPr>
          <p:cNvSpPr/>
          <p:nvPr/>
        </p:nvSpPr>
        <p:spPr>
          <a:xfrm>
            <a:off x="-14288" y="6176963"/>
            <a:ext cx="12206288"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black, red, food, white&#10;&#10;Description automatically generated">
            <a:extLst>
              <a:ext uri="{FF2B5EF4-FFF2-40B4-BE49-F238E27FC236}">
                <a16:creationId xmlns:a16="http://schemas.microsoft.com/office/drawing/2014/main" id="{22BB8E02-513D-8448-B9E0-8CBD25F7CB5D}"/>
              </a:ext>
            </a:extLst>
          </p:cNvPr>
          <p:cNvPicPr>
            <a:picLocks noChangeAspect="1"/>
          </p:cNvPicPr>
          <p:nvPr/>
        </p:nvPicPr>
        <p:blipFill>
          <a:blip r:embed="rId25"/>
          <a:stretch>
            <a:fillRect/>
          </a:stretch>
        </p:blipFill>
        <p:spPr>
          <a:xfrm>
            <a:off x="131806" y="6244281"/>
            <a:ext cx="1977254" cy="491993"/>
          </a:xfrm>
          <a:prstGeom prst="rect">
            <a:avLst/>
          </a:prstGeom>
        </p:spPr>
      </p:pic>
      <p:sp>
        <p:nvSpPr>
          <p:cNvPr id="18" name="Rectangle 17">
            <a:extLst>
              <a:ext uri="{FF2B5EF4-FFF2-40B4-BE49-F238E27FC236}">
                <a16:creationId xmlns:a16="http://schemas.microsoft.com/office/drawing/2014/main" id="{BFEFF2F6-157C-CC43-B676-D3FEA61580D0}"/>
              </a:ext>
            </a:extLst>
          </p:cNvPr>
          <p:cNvSpPr/>
          <p:nvPr/>
        </p:nvSpPr>
        <p:spPr>
          <a:xfrm flipV="1">
            <a:off x="954170" y="1443334"/>
            <a:ext cx="690479" cy="4571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F2869D46-557F-714B-85B4-F7455FBF769A}"/>
              </a:ext>
            </a:extLst>
          </p:cNvPr>
          <p:cNvSpPr>
            <a:spLocks noGrp="1"/>
          </p:cNvSpPr>
          <p:nvPr>
            <p:ph type="ftr" sz="quarter" idx="3"/>
          </p:nvPr>
        </p:nvSpPr>
        <p:spPr>
          <a:xfrm>
            <a:off x="4582160" y="6356350"/>
            <a:ext cx="7465060" cy="365125"/>
          </a:xfrm>
          <a:prstGeom prst="rect">
            <a:avLst/>
          </a:prstGeom>
        </p:spPr>
        <p:txBody>
          <a:bodyPr vert="horz" lIns="91440" tIns="45720" rIns="91440" bIns="45720" rtlCol="0" anchor="ctr"/>
          <a:lstStyle>
            <a:lvl1pPr algn="r">
              <a:defRPr sz="1600" b="1"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Location, ST •  Month xx, 2020</a:t>
            </a:r>
          </a:p>
        </p:txBody>
      </p:sp>
    </p:spTree>
    <p:extLst>
      <p:ext uri="{BB962C8B-B14F-4D97-AF65-F5344CB8AC3E}">
        <p14:creationId xmlns:p14="http://schemas.microsoft.com/office/powerpoint/2010/main" val="271150630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5" r:id="rId23"/>
  </p:sldLayoutIdLst>
  <p:hf hdr="0" ftr="0" dt="0"/>
  <p:txStyles>
    <p:titleStyle>
      <a:lvl1pPr algn="l" defTabSz="914400" rtl="0" eaLnBrk="1" latinLnBrk="0" hangingPunct="1">
        <a:lnSpc>
          <a:spcPct val="90000"/>
        </a:lnSpc>
        <a:spcBef>
          <a:spcPct val="0"/>
        </a:spcBef>
        <a:buNone/>
        <a:defRPr sz="4000" b="0" kern="1200">
          <a:solidFill>
            <a:schemeClr val="tx1"/>
          </a:solidFill>
          <a:latin typeface="Merriweather" pitchFamily="2" charset="77"/>
          <a:ea typeface="+mj-ea"/>
          <a:cs typeface="+mj-cs"/>
        </a:defRPr>
      </a:lvl1pPr>
    </p:titleStyle>
    <p:bodyStyle>
      <a:lvl1pPr marL="2286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1.xml"/><Relationship Id="rId5" Type="http://schemas.openxmlformats.org/officeDocument/2006/relationships/image" Target="../media/image13.jpe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hyperlink" Target="http://www.californiaptc.com/" TargetMode="External"/><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psychologytoday.com/us/therapy-types/motivational-interviewin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6382C-EB9E-4A38-98FA-129BF2D9C754}"/>
              </a:ext>
            </a:extLst>
          </p:cNvPr>
          <p:cNvSpPr>
            <a:spLocks noGrp="1"/>
          </p:cNvSpPr>
          <p:nvPr>
            <p:ph type="title"/>
          </p:nvPr>
        </p:nvSpPr>
        <p:spPr>
          <a:xfrm>
            <a:off x="1276910" y="1355559"/>
            <a:ext cx="9495865" cy="1679286"/>
          </a:xfrm>
        </p:spPr>
        <p:txBody>
          <a:bodyPr>
            <a:noAutofit/>
          </a:bodyPr>
          <a:lstStyle/>
          <a:p>
            <a:pPr>
              <a:lnSpc>
                <a:spcPct val="100000"/>
              </a:lnSpc>
            </a:pPr>
            <a:r>
              <a:rPr lang="en-US" sz="4400" dirty="0">
                <a:latin typeface="Merriweather" panose="00000500000000000000" pitchFamily="2" charset="0"/>
                <a:cs typeface="Calibri" panose="020F0502020204030204" pitchFamily="34" charset="0"/>
              </a:rPr>
              <a:t>Overcoming Ambivalence</a:t>
            </a:r>
            <a:br>
              <a:rPr lang="en-US" sz="4400" dirty="0">
                <a:latin typeface="Merriweather" panose="00000500000000000000" pitchFamily="2" charset="0"/>
                <a:cs typeface="Calibri" panose="020F0502020204030204" pitchFamily="34" charset="0"/>
              </a:rPr>
            </a:br>
            <a:r>
              <a:rPr lang="en-US" sz="4400" dirty="0">
                <a:latin typeface="Merriweather" panose="00000500000000000000" pitchFamily="2" charset="0"/>
                <a:cs typeface="Calibri" panose="020F0502020204030204" pitchFamily="34" charset="0"/>
              </a:rPr>
              <a:t> with Motivational Interviewing </a:t>
            </a:r>
          </a:p>
        </p:txBody>
      </p:sp>
      <p:sp>
        <p:nvSpPr>
          <p:cNvPr id="13" name="TextBox 12">
            <a:extLst>
              <a:ext uri="{FF2B5EF4-FFF2-40B4-BE49-F238E27FC236}">
                <a16:creationId xmlns:a16="http://schemas.microsoft.com/office/drawing/2014/main" id="{096B782B-AF74-6943-BDB1-C29368C303EC}"/>
              </a:ext>
            </a:extLst>
          </p:cNvPr>
          <p:cNvSpPr txBox="1"/>
          <p:nvPr/>
        </p:nvSpPr>
        <p:spPr>
          <a:xfrm>
            <a:off x="0" y="6231261"/>
            <a:ext cx="2245822"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1C45"/>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1C45"/>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1C45"/>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1C45"/>
              </a:solidFill>
              <a:effectLst/>
              <a:uLnTx/>
              <a:uFillTx/>
              <a:latin typeface="Calibri" panose="020F0502020204030204"/>
              <a:ea typeface="+mn-ea"/>
              <a:cs typeface="+mn-cs"/>
            </a:endParaRPr>
          </a:p>
        </p:txBody>
      </p:sp>
      <p:pic>
        <p:nvPicPr>
          <p:cNvPr id="9" name="Picture 8" descr="Logo, company name&#10;&#10;Description automatically generated">
            <a:extLst>
              <a:ext uri="{FF2B5EF4-FFF2-40B4-BE49-F238E27FC236}">
                <a16:creationId xmlns:a16="http://schemas.microsoft.com/office/drawing/2014/main" id="{5621F7E8-3023-4942-9B8E-24360F6B918D}"/>
              </a:ext>
            </a:extLst>
          </p:cNvPr>
          <p:cNvPicPr>
            <a:picLocks noChangeAspect="1"/>
          </p:cNvPicPr>
          <p:nvPr/>
        </p:nvPicPr>
        <p:blipFill>
          <a:blip r:embed="rId3"/>
          <a:stretch>
            <a:fillRect/>
          </a:stretch>
        </p:blipFill>
        <p:spPr>
          <a:xfrm>
            <a:off x="796160" y="3671341"/>
            <a:ext cx="1526628" cy="2076215"/>
          </a:xfrm>
          <a:prstGeom prst="rect">
            <a:avLst/>
          </a:prstGeom>
        </p:spPr>
      </p:pic>
      <p:sp>
        <p:nvSpPr>
          <p:cNvPr id="7" name="TextBox 6">
            <a:extLst>
              <a:ext uri="{FF2B5EF4-FFF2-40B4-BE49-F238E27FC236}">
                <a16:creationId xmlns:a16="http://schemas.microsoft.com/office/drawing/2014/main" id="{42A78CE9-55DD-48D1-9D40-896EE756EC1C}"/>
              </a:ext>
            </a:extLst>
          </p:cNvPr>
          <p:cNvSpPr txBox="1"/>
          <p:nvPr/>
        </p:nvSpPr>
        <p:spPr>
          <a:xfrm>
            <a:off x="2766160" y="4116340"/>
            <a:ext cx="8263110" cy="1246495"/>
          </a:xfrm>
          <a:prstGeom prst="rect">
            <a:avLst/>
          </a:prstGeom>
          <a:noFill/>
        </p:spPr>
        <p:txBody>
          <a:bodyPr wrap="square" rtlCol="0">
            <a:spAutoFit/>
          </a:bodyPr>
          <a:lstStyle/>
          <a:p>
            <a:r>
              <a:rPr lang="en-US" sz="1900" dirty="0">
                <a:solidFill>
                  <a:schemeClr val="bg1"/>
                </a:solidFill>
                <a:latin typeface="Merriweather" panose="00000500000000000000" pitchFamily="2" charset="0"/>
              </a:rPr>
              <a:t>Presented by </a:t>
            </a:r>
            <a:r>
              <a:rPr lang="en-US" sz="2500" dirty="0">
                <a:solidFill>
                  <a:schemeClr val="bg1"/>
                </a:solidFill>
                <a:latin typeface="Merriweather" panose="00000500000000000000" pitchFamily="2" charset="0"/>
              </a:rPr>
              <a:t>Duran Rutledge  </a:t>
            </a:r>
          </a:p>
          <a:p>
            <a:r>
              <a:rPr lang="en-US" sz="2500" dirty="0">
                <a:solidFill>
                  <a:schemeClr val="bg1"/>
                </a:solidFill>
                <a:latin typeface="Merriweather" panose="00000500000000000000" pitchFamily="2" charset="0"/>
              </a:rPr>
              <a:t>California Prevention Training Center (CAPTC)</a:t>
            </a:r>
          </a:p>
          <a:p>
            <a:r>
              <a:rPr lang="en-US" sz="2500" dirty="0">
                <a:solidFill>
                  <a:schemeClr val="bg1"/>
                </a:solidFill>
                <a:latin typeface="Merriweather" panose="00000500000000000000" pitchFamily="2" charset="0"/>
              </a:rPr>
              <a:t>June 30, 2021</a:t>
            </a:r>
          </a:p>
        </p:txBody>
      </p:sp>
    </p:spTree>
    <p:extLst>
      <p:ext uri="{BB962C8B-B14F-4D97-AF65-F5344CB8AC3E}">
        <p14:creationId xmlns:p14="http://schemas.microsoft.com/office/powerpoint/2010/main" val="29029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67889-D183-45E5-8B4E-82A6137D89F2}"/>
              </a:ext>
            </a:extLst>
          </p:cNvPr>
          <p:cNvSpPr>
            <a:spLocks noGrp="1"/>
          </p:cNvSpPr>
          <p:nvPr>
            <p:ph type="title"/>
          </p:nvPr>
        </p:nvSpPr>
        <p:spPr/>
        <p:txBody>
          <a:bodyPr/>
          <a:lstStyle/>
          <a:p>
            <a:r>
              <a:rPr lang="en-US" i="1" dirty="0">
                <a:latin typeface="Merriweather" panose="00000500000000000000" pitchFamily="2" charset="0"/>
              </a:rPr>
              <a:t>The </a:t>
            </a:r>
            <a:r>
              <a:rPr lang="en-US" sz="4000" b="1" i="1" dirty="0">
                <a:latin typeface="Merriweather" panose="00000500000000000000" pitchFamily="2" charset="0"/>
              </a:rPr>
              <a:t>SPIRIT of MI</a:t>
            </a:r>
            <a:endParaRPr lang="en-US" i="1" dirty="0">
              <a:latin typeface="Merriweather" panose="00000500000000000000" pitchFamily="2" charset="0"/>
            </a:endParaRPr>
          </a:p>
        </p:txBody>
      </p:sp>
      <p:sp>
        <p:nvSpPr>
          <p:cNvPr id="6" name="Oval 5"/>
          <p:cNvSpPr/>
          <p:nvPr/>
        </p:nvSpPr>
        <p:spPr bwMode="auto">
          <a:xfrm>
            <a:off x="4951263" y="514706"/>
            <a:ext cx="4114799" cy="3581401"/>
          </a:xfrm>
          <a:prstGeom prst="ellipse">
            <a:avLst/>
          </a:prstGeom>
          <a:solidFill>
            <a:srgbClr val="FFC000">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latin typeface="Merriweather" panose="00000500000000000000" pitchFamily="2" charset="0"/>
            </a:endParaRPr>
          </a:p>
        </p:txBody>
      </p:sp>
      <p:sp>
        <p:nvSpPr>
          <p:cNvPr id="7" name="Oval 6"/>
          <p:cNvSpPr/>
          <p:nvPr/>
        </p:nvSpPr>
        <p:spPr bwMode="auto">
          <a:xfrm>
            <a:off x="3342728" y="1744716"/>
            <a:ext cx="4110404" cy="3657600"/>
          </a:xfrm>
          <a:prstGeom prst="ellipse">
            <a:avLst/>
          </a:prstGeom>
          <a:solidFill>
            <a:srgbClr val="EA0000">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latin typeface="Merriweather" panose="00000500000000000000" pitchFamily="2" charset="0"/>
            </a:endParaRPr>
          </a:p>
        </p:txBody>
      </p:sp>
      <p:sp>
        <p:nvSpPr>
          <p:cNvPr id="8" name="Oval 7"/>
          <p:cNvSpPr/>
          <p:nvPr/>
        </p:nvSpPr>
        <p:spPr bwMode="auto">
          <a:xfrm>
            <a:off x="4997606" y="2722767"/>
            <a:ext cx="4231297" cy="3505200"/>
          </a:xfrm>
          <a:prstGeom prst="ellipse">
            <a:avLst/>
          </a:prstGeom>
          <a:solidFill>
            <a:srgbClr val="92D050">
              <a:alpha val="4902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latin typeface="Merriweather" panose="00000500000000000000" pitchFamily="2" charset="0"/>
            </a:endParaRPr>
          </a:p>
        </p:txBody>
      </p:sp>
      <p:sp>
        <p:nvSpPr>
          <p:cNvPr id="9" name="Oval 8"/>
          <p:cNvSpPr/>
          <p:nvPr/>
        </p:nvSpPr>
        <p:spPr bwMode="auto">
          <a:xfrm>
            <a:off x="6363676" y="1452865"/>
            <a:ext cx="4204389" cy="3718742"/>
          </a:xfrm>
          <a:prstGeom prst="ellipse">
            <a:avLst/>
          </a:prstGeom>
          <a:solidFill>
            <a:srgbClr val="00357E">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latin typeface="Merriweather" panose="00000500000000000000" pitchFamily="2" charset="0"/>
            </a:endParaRPr>
          </a:p>
        </p:txBody>
      </p:sp>
      <p:sp>
        <p:nvSpPr>
          <p:cNvPr id="10" name="TextBox 9"/>
          <p:cNvSpPr txBox="1"/>
          <p:nvPr/>
        </p:nvSpPr>
        <p:spPr>
          <a:xfrm>
            <a:off x="5841756" y="937172"/>
            <a:ext cx="2337288" cy="461665"/>
          </a:xfrm>
          <a:prstGeom prst="rect">
            <a:avLst/>
          </a:prstGeom>
          <a:noFill/>
        </p:spPr>
        <p:txBody>
          <a:bodyPr wrap="square" rtlCol="0">
            <a:spAutoFit/>
          </a:bodyPr>
          <a:lstStyle/>
          <a:p>
            <a:pPr algn="ctr"/>
            <a:r>
              <a:rPr lang="en-US" sz="2400" b="1" dirty="0">
                <a:latin typeface="Merriweather" panose="00000500000000000000" pitchFamily="2" charset="0"/>
              </a:rPr>
              <a:t>Partnership</a:t>
            </a:r>
          </a:p>
        </p:txBody>
      </p:sp>
      <p:sp>
        <p:nvSpPr>
          <p:cNvPr id="11" name="TextBox 10"/>
          <p:cNvSpPr txBox="1"/>
          <p:nvPr/>
        </p:nvSpPr>
        <p:spPr>
          <a:xfrm>
            <a:off x="8610600" y="3126136"/>
            <a:ext cx="2209800" cy="461665"/>
          </a:xfrm>
          <a:prstGeom prst="rect">
            <a:avLst/>
          </a:prstGeom>
          <a:noFill/>
        </p:spPr>
        <p:txBody>
          <a:bodyPr wrap="square" rtlCol="0">
            <a:spAutoFit/>
          </a:bodyPr>
          <a:lstStyle/>
          <a:p>
            <a:pPr algn="ctr"/>
            <a:r>
              <a:rPr lang="en-US" sz="2400" b="1" dirty="0">
                <a:latin typeface="Merriweather" panose="00000500000000000000" pitchFamily="2" charset="0"/>
              </a:rPr>
              <a:t>Acceptance</a:t>
            </a:r>
          </a:p>
        </p:txBody>
      </p:sp>
      <p:sp>
        <p:nvSpPr>
          <p:cNvPr id="12" name="TextBox 11"/>
          <p:cNvSpPr txBox="1"/>
          <p:nvPr/>
        </p:nvSpPr>
        <p:spPr>
          <a:xfrm>
            <a:off x="3279531" y="3252936"/>
            <a:ext cx="2337288" cy="461665"/>
          </a:xfrm>
          <a:prstGeom prst="rect">
            <a:avLst/>
          </a:prstGeom>
          <a:noFill/>
        </p:spPr>
        <p:txBody>
          <a:bodyPr wrap="square" rtlCol="0">
            <a:spAutoFit/>
          </a:bodyPr>
          <a:lstStyle/>
          <a:p>
            <a:pPr algn="ctr"/>
            <a:r>
              <a:rPr lang="en-US" sz="2400" b="1" dirty="0">
                <a:latin typeface="Merriweather" panose="00000500000000000000" pitchFamily="2" charset="0"/>
              </a:rPr>
              <a:t>Evocation</a:t>
            </a:r>
          </a:p>
        </p:txBody>
      </p:sp>
      <p:sp>
        <p:nvSpPr>
          <p:cNvPr id="13" name="TextBox 12"/>
          <p:cNvSpPr txBox="1"/>
          <p:nvPr/>
        </p:nvSpPr>
        <p:spPr>
          <a:xfrm>
            <a:off x="6106991" y="5210719"/>
            <a:ext cx="2209800" cy="461665"/>
          </a:xfrm>
          <a:prstGeom prst="rect">
            <a:avLst/>
          </a:prstGeom>
          <a:noFill/>
        </p:spPr>
        <p:txBody>
          <a:bodyPr wrap="square" rtlCol="0">
            <a:spAutoFit/>
          </a:bodyPr>
          <a:lstStyle/>
          <a:p>
            <a:pPr algn="ctr"/>
            <a:r>
              <a:rPr lang="en-US" sz="2400" b="1" dirty="0">
                <a:latin typeface="Merriweather" panose="00000500000000000000" pitchFamily="2" charset="0"/>
              </a:rPr>
              <a:t>Compassion</a:t>
            </a:r>
          </a:p>
        </p:txBody>
      </p:sp>
      <p:sp>
        <p:nvSpPr>
          <p:cNvPr id="5" name="TextBox 4"/>
          <p:cNvSpPr txBox="1"/>
          <p:nvPr/>
        </p:nvSpPr>
        <p:spPr>
          <a:xfrm>
            <a:off x="6091974" y="3113487"/>
            <a:ext cx="1524000" cy="800219"/>
          </a:xfrm>
          <a:prstGeom prst="rect">
            <a:avLst/>
          </a:prstGeom>
          <a:noFill/>
        </p:spPr>
        <p:txBody>
          <a:bodyPr wrap="square" rtlCol="0">
            <a:spAutoFit/>
          </a:bodyPr>
          <a:lstStyle/>
          <a:p>
            <a:pPr algn="ctr"/>
            <a:r>
              <a:rPr lang="en-US" sz="2300" b="1" dirty="0">
                <a:solidFill>
                  <a:schemeClr val="bg1"/>
                </a:solidFill>
                <a:latin typeface="Merriweather" panose="00000500000000000000" pitchFamily="2" charset="0"/>
              </a:rPr>
              <a:t>MI</a:t>
            </a:r>
          </a:p>
          <a:p>
            <a:pPr algn="ctr"/>
            <a:r>
              <a:rPr lang="en-US" sz="2300" b="1" dirty="0">
                <a:solidFill>
                  <a:schemeClr val="bg1"/>
                </a:solidFill>
                <a:latin typeface="Merriweather" panose="00000500000000000000" pitchFamily="2" charset="0"/>
              </a:rPr>
              <a:t>Spirit</a:t>
            </a:r>
          </a:p>
        </p:txBody>
      </p:sp>
      <p:sp>
        <p:nvSpPr>
          <p:cNvPr id="15" name="Slide Number Placeholder 2">
            <a:extLst>
              <a:ext uri="{FF2B5EF4-FFF2-40B4-BE49-F238E27FC236}">
                <a16:creationId xmlns:a16="http://schemas.microsoft.com/office/drawing/2014/main" id="{03304EB9-9364-4022-B4C8-B45F3CF60E45}"/>
              </a:ext>
            </a:extLst>
          </p:cNvPr>
          <p:cNvSpPr txBox="1">
            <a:spLocks/>
          </p:cNvSpPr>
          <p:nvPr/>
        </p:nvSpPr>
        <p:spPr>
          <a:xfrm>
            <a:off x="10937322" y="365125"/>
            <a:ext cx="8329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FF6BD9F-93B7-4CE8-B48F-0EFACEFB3326}" type="slidenum">
              <a:rPr lang="en-US" smtClean="0"/>
              <a:pPr algn="ctr"/>
              <a:t>10</a:t>
            </a:fld>
            <a:endParaRPr lang="en-US" dirty="0"/>
          </a:p>
        </p:txBody>
      </p:sp>
      <p:sp>
        <p:nvSpPr>
          <p:cNvPr id="16" name="Footer Placeholder 3">
            <a:extLst>
              <a:ext uri="{FF2B5EF4-FFF2-40B4-BE49-F238E27FC236}">
                <a16:creationId xmlns:a16="http://schemas.microsoft.com/office/drawing/2014/main" id="{58D96455-49C2-4C15-88E3-DFB39990B7D2}"/>
              </a:ext>
            </a:extLst>
          </p:cNvPr>
          <p:cNvSpPr txBox="1">
            <a:spLocks/>
          </p:cNvSpPr>
          <p:nvPr/>
        </p:nvSpPr>
        <p:spPr>
          <a:xfrm>
            <a:off x="10058400" y="6356350"/>
            <a:ext cx="198881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1" dirty="0">
                <a:latin typeface="Merriweather" panose="00000500000000000000" pitchFamily="2" charset="0"/>
              </a:rPr>
              <a:t>June 30, 2021</a:t>
            </a:r>
          </a:p>
        </p:txBody>
      </p:sp>
    </p:spTree>
    <p:extLst>
      <p:ext uri="{BB962C8B-B14F-4D97-AF65-F5344CB8AC3E}">
        <p14:creationId xmlns:p14="http://schemas.microsoft.com/office/powerpoint/2010/main" val="182774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Spirit of MI in dialog form</a:t>
            </a:r>
          </a:p>
        </p:txBody>
      </p:sp>
      <p:sp>
        <p:nvSpPr>
          <p:cNvPr id="3" name="Content Placeholder 2"/>
          <p:cNvSpPr>
            <a:spLocks noGrp="1"/>
          </p:cNvSpPr>
          <p:nvPr>
            <p:ph idx="1"/>
          </p:nvPr>
        </p:nvSpPr>
        <p:spPr>
          <a:xfrm>
            <a:off x="1045028" y="1875324"/>
            <a:ext cx="10308772" cy="3451418"/>
          </a:xfrm>
        </p:spPr>
        <p:txBody>
          <a:bodyPr>
            <a:normAutofit/>
          </a:bodyPr>
          <a:lstStyle/>
          <a:p>
            <a:pPr marL="0" indent="0">
              <a:lnSpc>
                <a:spcPts val="4200"/>
              </a:lnSpc>
              <a:spcAft>
                <a:spcPts val="600"/>
              </a:spcAft>
              <a:buNone/>
            </a:pPr>
            <a:r>
              <a:rPr lang="en-US" sz="3400" dirty="0"/>
              <a:t>I’d like to help you </a:t>
            </a:r>
            <a:r>
              <a:rPr lang="en-US" sz="3400" b="1" i="1" dirty="0"/>
              <a:t>(Compassion) </a:t>
            </a:r>
            <a:r>
              <a:rPr lang="en-US" sz="3400" dirty="0"/>
              <a:t>and talk this through with you; </a:t>
            </a:r>
            <a:r>
              <a:rPr lang="en-US" sz="3400" b="1" i="1" dirty="0"/>
              <a:t>(Partnership) </a:t>
            </a:r>
            <a:r>
              <a:rPr lang="en-US" sz="3400" dirty="0"/>
              <a:t>you are a valuable person, and I will refrain from judging you </a:t>
            </a:r>
            <a:r>
              <a:rPr lang="en-US" sz="3400" b="1" i="1" dirty="0"/>
              <a:t>(Acceptance) </a:t>
            </a:r>
            <a:r>
              <a:rPr lang="en-US" sz="3400" dirty="0"/>
              <a:t>instead, I’d like to listen and find out what you think will work well for you to accommodate change </a:t>
            </a:r>
            <a:r>
              <a:rPr lang="en-US" sz="3400" b="1" i="1" dirty="0"/>
              <a:t>(Evocation). </a:t>
            </a:r>
          </a:p>
        </p:txBody>
      </p:sp>
      <p:pic>
        <p:nvPicPr>
          <p:cNvPr id="12290" name="Picture 2" descr="Learning &amp; Development - New Employee Orientation Day 2- Introduction to Motivational  Interviewing (NEA)">
            <a:extLst>
              <a:ext uri="{FF2B5EF4-FFF2-40B4-BE49-F238E27FC236}">
                <a16:creationId xmlns:a16="http://schemas.microsoft.com/office/drawing/2014/main" id="{73CF1B9F-D244-4927-85D2-9311B43F6C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2965" y="4639840"/>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a:extLst>
              <a:ext uri="{FF2B5EF4-FFF2-40B4-BE49-F238E27FC236}">
                <a16:creationId xmlns:a16="http://schemas.microsoft.com/office/drawing/2014/main" id="{F11C5BB8-C72A-47CE-8F80-6F48E241EECC}"/>
              </a:ext>
            </a:extLst>
          </p:cNvPr>
          <p:cNvSpPr txBox="1">
            <a:spLocks/>
          </p:cNvSpPr>
          <p:nvPr/>
        </p:nvSpPr>
        <p:spPr>
          <a:xfrm>
            <a:off x="9367596" y="6356350"/>
            <a:ext cx="2679624"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600" b="1" dirty="0">
                <a:solidFill>
                  <a:srgbClr val="001C45"/>
                </a:solidFill>
                <a:latin typeface="Merriweather" panose="00000500000000000000" pitchFamily="2" charset="0"/>
              </a:rPr>
              <a:t>June 30, 2021</a:t>
            </a:r>
          </a:p>
        </p:txBody>
      </p:sp>
      <p:sp>
        <p:nvSpPr>
          <p:cNvPr id="8" name="Slide Number Placeholder 2">
            <a:extLst>
              <a:ext uri="{FF2B5EF4-FFF2-40B4-BE49-F238E27FC236}">
                <a16:creationId xmlns:a16="http://schemas.microsoft.com/office/drawing/2014/main" id="{28B20C2D-4B83-4858-8844-111B2E7123A0}"/>
              </a:ext>
            </a:extLst>
          </p:cNvPr>
          <p:cNvSpPr txBox="1">
            <a:spLocks/>
          </p:cNvSpPr>
          <p:nvPr/>
        </p:nvSpPr>
        <p:spPr>
          <a:xfrm>
            <a:off x="10937322" y="365125"/>
            <a:ext cx="8329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FF6BD9F-93B7-4CE8-B48F-0EFACEFB3326}" type="slidenum">
              <a:rPr lang="en-US" smtClean="0"/>
              <a:pPr algn="ctr"/>
              <a:t>11</a:t>
            </a:fld>
            <a:endParaRPr lang="en-US" dirty="0"/>
          </a:p>
        </p:txBody>
      </p:sp>
    </p:spTree>
    <p:extLst>
      <p:ext uri="{BB962C8B-B14F-4D97-AF65-F5344CB8AC3E}">
        <p14:creationId xmlns:p14="http://schemas.microsoft.com/office/powerpoint/2010/main" val="3454557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04740-68B7-47C8-97DA-C5358730CB7D}"/>
              </a:ext>
            </a:extLst>
          </p:cNvPr>
          <p:cNvSpPr>
            <a:spLocks noGrp="1"/>
          </p:cNvSpPr>
          <p:nvPr>
            <p:ph type="title"/>
          </p:nvPr>
        </p:nvSpPr>
        <p:spPr>
          <a:xfrm>
            <a:off x="1330036" y="365125"/>
            <a:ext cx="8763990" cy="1325563"/>
          </a:xfrm>
        </p:spPr>
        <p:txBody>
          <a:bodyPr>
            <a:normAutofit/>
          </a:bodyPr>
          <a:lstStyle/>
          <a:p>
            <a:r>
              <a:rPr lang="en-US" altLang="en-US" sz="4000" b="1" dirty="0"/>
              <a:t>Ambivalence</a:t>
            </a:r>
            <a:endParaRPr lang="en-US" dirty="0"/>
          </a:p>
        </p:txBody>
      </p:sp>
      <p:sp>
        <p:nvSpPr>
          <p:cNvPr id="5" name="Rectangle 2"/>
          <p:cNvSpPr txBox="1">
            <a:spLocks noChangeArrowheads="1"/>
          </p:cNvSpPr>
          <p:nvPr/>
        </p:nvSpPr>
        <p:spPr>
          <a:xfrm>
            <a:off x="2571750" y="-1042348"/>
            <a:ext cx="9144000" cy="1371600"/>
          </a:xfrm>
          <a:prstGeom prst="rect">
            <a:avLst/>
          </a:prstGeom>
        </p:spPr>
        <p:txBody>
          <a:bodyPr/>
          <a:lstStyle>
            <a:lvl1pPr algn="ctr" defTabSz="457200" rtl="0" eaLnBrk="1" latinLnBrk="0" hangingPunct="1">
              <a:spcBef>
                <a:spcPct val="0"/>
              </a:spcBef>
              <a:buNone/>
              <a:defRPr sz="4400" kern="1200">
                <a:solidFill>
                  <a:schemeClr val="tx2"/>
                </a:solidFill>
                <a:latin typeface="+mj-lt"/>
                <a:ea typeface="+mj-ea"/>
                <a:cs typeface="+mj-cs"/>
              </a:defRPr>
            </a:lvl1pPr>
          </a:lstStyle>
          <a:p>
            <a:endParaRPr lang="en-US" altLang="en-US" sz="3000" i="1" dirty="0"/>
          </a:p>
        </p:txBody>
      </p:sp>
      <p:sp>
        <p:nvSpPr>
          <p:cNvPr id="6" name="Rectangle 3"/>
          <p:cNvSpPr>
            <a:spLocks noChangeArrowheads="1"/>
          </p:cNvSpPr>
          <p:nvPr/>
        </p:nvSpPr>
        <p:spPr bwMode="auto">
          <a:xfrm>
            <a:off x="946067" y="1913346"/>
            <a:ext cx="6096002" cy="3565442"/>
          </a:xfrm>
          <a:prstGeom prst="rect">
            <a:avLst/>
          </a:prstGeom>
          <a:noFill/>
          <a:ln w="9525">
            <a:noFill/>
            <a:miter lim="800000"/>
            <a:headEnd/>
            <a:tailEnd/>
          </a:ln>
          <a:effectLst/>
        </p:spPr>
        <p:txBody>
          <a:bodyPr/>
          <a:lstStyle/>
          <a:p>
            <a:pPr eaLnBrk="0" hangingPunct="0">
              <a:defRPr/>
            </a:pPr>
            <a:r>
              <a:rPr lang="en-US" sz="3400" b="1" u="sng" dirty="0">
                <a:latin typeface="Open Sans" panose="020B0606030504020204" pitchFamily="34" charset="0"/>
                <a:ea typeface="Open Sans" panose="020B0606030504020204" pitchFamily="34" charset="0"/>
                <a:cs typeface="Open Sans" panose="020B0606030504020204" pitchFamily="34" charset="0"/>
              </a:rPr>
              <a:t>Ambivalence</a:t>
            </a:r>
            <a:r>
              <a:rPr lang="en-US" sz="3400" dirty="0">
                <a:latin typeface="Open Sans" panose="020B0606030504020204" pitchFamily="34" charset="0"/>
                <a:ea typeface="Open Sans" panose="020B0606030504020204" pitchFamily="34" charset="0"/>
                <a:cs typeface="Open Sans" panose="020B0606030504020204" pitchFamily="34" charset="0"/>
              </a:rPr>
              <a:t> is a state of mind in which a person has co-existing but conflicting feelings about something.</a:t>
            </a:r>
          </a:p>
          <a:p>
            <a:pPr eaLnBrk="0" hangingPunct="0">
              <a:defRPr/>
            </a:pPr>
            <a:endParaRPr lang="en-US" sz="3400" dirty="0">
              <a:latin typeface="Open Sans" panose="020B0606030504020204" pitchFamily="34" charset="0"/>
              <a:ea typeface="Open Sans" panose="020B0606030504020204" pitchFamily="34" charset="0"/>
              <a:cs typeface="Open Sans" panose="020B0606030504020204" pitchFamily="34" charset="0"/>
            </a:endParaRPr>
          </a:p>
          <a:p>
            <a:pPr eaLnBrk="0" hangingPunct="0">
              <a:defRPr/>
            </a:pPr>
            <a:r>
              <a:rPr lang="en-US" sz="3400" dirty="0">
                <a:latin typeface="Open Sans" panose="020B0606030504020204" pitchFamily="34" charset="0"/>
                <a:ea typeface="Open Sans" panose="020B0606030504020204" pitchFamily="34" charset="0"/>
                <a:cs typeface="Open Sans" panose="020B0606030504020204" pitchFamily="34" charset="0"/>
              </a:rPr>
              <a:t>It is a fundamental and NORMAL part of the change process.</a:t>
            </a:r>
          </a:p>
          <a:p>
            <a:pPr algn="ctr" eaLnBrk="0" hangingPunct="0">
              <a:defRPr/>
            </a:pPr>
            <a:endParaRPr lang="en-US" sz="3200" b="1" dirty="0">
              <a:latin typeface="Merriweather" panose="00000500000000000000" pitchFamily="2" charset="0"/>
            </a:endParaRPr>
          </a:p>
        </p:txBody>
      </p:sp>
      <p:pic>
        <p:nvPicPr>
          <p:cNvPr id="7" name="Picture 2" descr="ambivalence">
            <a:extLst>
              <a:ext uri="{FF2B5EF4-FFF2-40B4-BE49-F238E27FC236}">
                <a16:creationId xmlns:a16="http://schemas.microsoft.com/office/drawing/2014/main" id="{85AB6A0B-B868-40EC-BEFB-3DD9CE22DB6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42069" y="1913346"/>
            <a:ext cx="4203864" cy="3312299"/>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2">
            <a:extLst>
              <a:ext uri="{FF2B5EF4-FFF2-40B4-BE49-F238E27FC236}">
                <a16:creationId xmlns:a16="http://schemas.microsoft.com/office/drawing/2014/main" id="{2EDE07EC-BB42-4FC3-8A40-6134BD338EDF}"/>
              </a:ext>
            </a:extLst>
          </p:cNvPr>
          <p:cNvSpPr txBox="1">
            <a:spLocks/>
          </p:cNvSpPr>
          <p:nvPr/>
        </p:nvSpPr>
        <p:spPr>
          <a:xfrm>
            <a:off x="10937322" y="365125"/>
            <a:ext cx="8329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FF6BD9F-93B7-4CE8-B48F-0EFACEFB3326}" type="slidenum">
              <a:rPr lang="en-US" smtClean="0"/>
              <a:pPr algn="ctr"/>
              <a:t>12</a:t>
            </a:fld>
            <a:endParaRPr lang="en-US" dirty="0"/>
          </a:p>
        </p:txBody>
      </p:sp>
      <p:sp>
        <p:nvSpPr>
          <p:cNvPr id="10" name="Footer Placeholder 3">
            <a:extLst>
              <a:ext uri="{FF2B5EF4-FFF2-40B4-BE49-F238E27FC236}">
                <a16:creationId xmlns:a16="http://schemas.microsoft.com/office/drawing/2014/main" id="{0A223694-BC04-4A00-9CA2-2EB033B80CE8}"/>
              </a:ext>
            </a:extLst>
          </p:cNvPr>
          <p:cNvSpPr txBox="1">
            <a:spLocks/>
          </p:cNvSpPr>
          <p:nvPr/>
        </p:nvSpPr>
        <p:spPr>
          <a:xfrm>
            <a:off x="10058400" y="6356350"/>
            <a:ext cx="198881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1" dirty="0">
                <a:latin typeface="Merriweather" panose="00000500000000000000" pitchFamily="2" charset="0"/>
              </a:rPr>
              <a:t>June 30, 2021</a:t>
            </a:r>
          </a:p>
        </p:txBody>
      </p:sp>
    </p:spTree>
    <p:extLst>
      <p:ext uri="{BB962C8B-B14F-4D97-AF65-F5344CB8AC3E}">
        <p14:creationId xmlns:p14="http://schemas.microsoft.com/office/powerpoint/2010/main" val="557277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bwMode="auto">
          <a:xfrm>
            <a:off x="1601276" y="322639"/>
            <a:ext cx="9106132" cy="114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r>
              <a:rPr lang="en-US" altLang="en-US" sz="4000" b="1" dirty="0">
                <a:solidFill>
                  <a:schemeClr val="tx1"/>
                </a:solidFill>
                <a:latin typeface="Merriweather" panose="00000500000000000000" pitchFamily="2" charset="0"/>
                <a:ea typeface="Open Sans" panose="020B0606030504020204" pitchFamily="34" charset="0"/>
                <a:cs typeface="Open Sans" panose="020B0606030504020204" pitchFamily="34" charset="0"/>
              </a:rPr>
              <a:t>Our Goal is to Help Clients Recognize their Ambivalence GAP</a:t>
            </a:r>
          </a:p>
        </p:txBody>
      </p:sp>
      <p:sp>
        <p:nvSpPr>
          <p:cNvPr id="15" name="TextBox 14"/>
          <p:cNvSpPr txBox="1"/>
          <p:nvPr/>
        </p:nvSpPr>
        <p:spPr>
          <a:xfrm>
            <a:off x="993787" y="2973712"/>
            <a:ext cx="4343399" cy="2800767"/>
          </a:xfrm>
          <a:prstGeom prst="rect">
            <a:avLst/>
          </a:prstGeom>
          <a:noFill/>
          <a:ln>
            <a:solidFill>
              <a:schemeClr val="accent5">
                <a:lumMod val="60000"/>
                <a:lumOff val="40000"/>
              </a:schemeClr>
            </a:solidFill>
          </a:ln>
        </p:spPr>
        <p:txBody>
          <a:bodyPr wrap="square" rtlCol="0">
            <a:spAutoFit/>
          </a:bodyPr>
          <a:lstStyle/>
          <a:p>
            <a:pPr algn="ctr"/>
            <a:r>
              <a:rPr lang="en-US" sz="2200" b="1" dirty="0">
                <a:latin typeface="Open Sans" panose="020B0606030504020204" pitchFamily="34" charset="0"/>
                <a:ea typeface="Open Sans" panose="020B0606030504020204" pitchFamily="34" charset="0"/>
                <a:cs typeface="Open Sans" panose="020B0606030504020204" pitchFamily="34" charset="0"/>
              </a:rPr>
              <a:t>Things which are </a:t>
            </a:r>
            <a:r>
              <a:rPr lang="en-US" sz="2200" b="1" u="sng" dirty="0">
                <a:latin typeface="Open Sans" panose="020B0606030504020204" pitchFamily="34" charset="0"/>
                <a:ea typeface="Open Sans" panose="020B0606030504020204" pitchFamily="34" charset="0"/>
                <a:cs typeface="Open Sans" panose="020B0606030504020204" pitchFamily="34" charset="0"/>
              </a:rPr>
              <a:t>important to them </a:t>
            </a:r>
          </a:p>
          <a:p>
            <a:pPr algn="ctr"/>
            <a:r>
              <a:rPr lang="en-US" sz="2200" dirty="0">
                <a:latin typeface="Open Sans" panose="020B0606030504020204" pitchFamily="34" charset="0"/>
                <a:ea typeface="Open Sans" panose="020B0606030504020204" pitchFamily="34" charset="0"/>
                <a:cs typeface="Open Sans" panose="020B0606030504020204" pitchFamily="34" charset="0"/>
              </a:rPr>
              <a:t>Taking PrEP, reducing HIV risk, enjoying sexual intimacy without the fear of HIV transmission of acquisition, long-term monogamous relationship.</a:t>
            </a:r>
          </a:p>
        </p:txBody>
      </p:sp>
      <p:sp>
        <p:nvSpPr>
          <p:cNvPr id="16" name="TextBox 15"/>
          <p:cNvSpPr txBox="1"/>
          <p:nvPr/>
        </p:nvSpPr>
        <p:spPr>
          <a:xfrm>
            <a:off x="6610349" y="2923217"/>
            <a:ext cx="4638675" cy="2462213"/>
          </a:xfrm>
          <a:prstGeom prst="rect">
            <a:avLst/>
          </a:prstGeom>
          <a:solidFill>
            <a:schemeClr val="accent6">
              <a:lumMod val="20000"/>
              <a:lumOff val="80000"/>
            </a:schemeClr>
          </a:solidFill>
        </p:spPr>
        <p:txBody>
          <a:bodyPr wrap="square" rtlCol="0">
            <a:spAutoFit/>
          </a:bodyPr>
          <a:lstStyle/>
          <a:p>
            <a:pPr algn="ctr"/>
            <a:r>
              <a:rPr lang="en-US" sz="2200" b="1" dirty="0">
                <a:latin typeface="Open Sans" panose="020B0606030504020204" pitchFamily="34" charset="0"/>
                <a:ea typeface="Open Sans" panose="020B0606030504020204" pitchFamily="34" charset="0"/>
                <a:cs typeface="Open Sans" panose="020B0606030504020204" pitchFamily="34" charset="0"/>
              </a:rPr>
              <a:t>Current behaviors or choices </a:t>
            </a:r>
          </a:p>
          <a:p>
            <a:pPr algn="ctr"/>
            <a:r>
              <a:rPr lang="en-US" sz="2200" b="1" u="sng" dirty="0">
                <a:latin typeface="Open Sans" panose="020B0606030504020204" pitchFamily="34" charset="0"/>
                <a:ea typeface="Open Sans" panose="020B0606030504020204" pitchFamily="34" charset="0"/>
                <a:cs typeface="Open Sans" panose="020B0606030504020204" pitchFamily="34" charset="0"/>
              </a:rPr>
              <a:t>which don’t support their goal </a:t>
            </a:r>
            <a:endParaRPr lang="en-US" sz="2200" dirty="0">
              <a:latin typeface="Open Sans" panose="020B0606030504020204" pitchFamily="34" charset="0"/>
              <a:ea typeface="Open Sans" panose="020B0606030504020204" pitchFamily="34" charset="0"/>
              <a:cs typeface="Open Sans" panose="020B0606030504020204" pitchFamily="34" charset="0"/>
            </a:endParaRPr>
          </a:p>
          <a:p>
            <a:pPr algn="ctr"/>
            <a:r>
              <a:rPr lang="en-US" sz="2200" dirty="0">
                <a:latin typeface="Open Sans" panose="020B0606030504020204" pitchFamily="34" charset="0"/>
                <a:ea typeface="Open Sans" panose="020B0606030504020204" pitchFamily="34" charset="0"/>
                <a:cs typeface="Open Sans" panose="020B0606030504020204" pitchFamily="34" charset="0"/>
              </a:rPr>
              <a:t>Sex with partner of unknown status, un-barriered sex, not taking PrEP as prescribed, unaware of actual risk factors or behaviors</a:t>
            </a:r>
          </a:p>
        </p:txBody>
      </p:sp>
      <p:sp>
        <p:nvSpPr>
          <p:cNvPr id="17" name="Content Placeholder 2"/>
          <p:cNvSpPr txBox="1">
            <a:spLocks/>
          </p:cNvSpPr>
          <p:nvPr/>
        </p:nvSpPr>
        <p:spPr bwMode="auto">
          <a:xfrm>
            <a:off x="2029459" y="1844390"/>
            <a:ext cx="8447809" cy="67021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Clr>
                <a:srgbClr val="009999"/>
              </a:buClr>
              <a:buSzPct val="70000"/>
              <a:buNone/>
              <a:defRPr/>
            </a:pPr>
            <a:r>
              <a:rPr lang="en-US" sz="3000" b="1" u="sng" kern="0" dirty="0">
                <a:latin typeface="Open Sans" panose="020B0606030504020204" pitchFamily="34" charset="0"/>
                <a:ea typeface="Open Sans" panose="020B0606030504020204" pitchFamily="34" charset="0"/>
                <a:cs typeface="Open Sans" panose="020B0606030504020204" pitchFamily="34" charset="0"/>
              </a:rPr>
              <a:t>When what they say is not what they do</a:t>
            </a:r>
            <a:endParaRPr lang="en-US" sz="3000" b="1" kern="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Content Placeholder 2"/>
          <p:cNvSpPr txBox="1">
            <a:spLocks/>
          </p:cNvSpPr>
          <p:nvPr/>
        </p:nvSpPr>
        <p:spPr bwMode="auto">
          <a:xfrm>
            <a:off x="777718" y="5790777"/>
            <a:ext cx="10134600" cy="914400"/>
          </a:xfrm>
          <a:prstGeom prst="rect">
            <a:avLst/>
          </a:prstGeom>
          <a:noFill/>
          <a:ln>
            <a:solidFill>
              <a:schemeClr val="bg1"/>
            </a:solid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buClr>
                <a:srgbClr val="009999"/>
              </a:buClr>
              <a:buSzPct val="70000"/>
              <a:buNone/>
              <a:defRPr/>
            </a:pPr>
            <a:r>
              <a:rPr lang="en-US" sz="2600" b="1" i="1" kern="0" dirty="0">
                <a:latin typeface="Open Sans" panose="020B0606030504020204" pitchFamily="34" charset="0"/>
                <a:ea typeface="Open Sans" panose="020B0606030504020204" pitchFamily="34" charset="0"/>
                <a:cs typeface="Open Sans" panose="020B0606030504020204" pitchFamily="34" charset="0"/>
              </a:rPr>
              <a:t>Change happens when </a:t>
            </a:r>
            <a:r>
              <a:rPr lang="en-US" sz="2600" b="1" i="1" u="sng" kern="0" dirty="0">
                <a:latin typeface="Open Sans" panose="020B0606030504020204" pitchFamily="34" charset="0"/>
                <a:ea typeface="Open Sans" panose="020B0606030504020204" pitchFamily="34" charset="0"/>
                <a:cs typeface="Open Sans" panose="020B0606030504020204" pitchFamily="34" charset="0"/>
              </a:rPr>
              <a:t>a client</a:t>
            </a:r>
            <a:r>
              <a:rPr lang="en-US" sz="2600" b="1" i="1" kern="0" dirty="0">
                <a:latin typeface="Open Sans" panose="020B0606030504020204" pitchFamily="34" charset="0"/>
                <a:ea typeface="Open Sans" panose="020B0606030504020204" pitchFamily="34" charset="0"/>
                <a:cs typeface="Open Sans" panose="020B0606030504020204" pitchFamily="34" charset="0"/>
              </a:rPr>
              <a:t> recognizes the GAP between present behavior and what they want.</a:t>
            </a:r>
          </a:p>
        </p:txBody>
      </p:sp>
      <p:sp>
        <p:nvSpPr>
          <p:cNvPr id="19" name="TextBox 18"/>
          <p:cNvSpPr txBox="1"/>
          <p:nvPr/>
        </p:nvSpPr>
        <p:spPr>
          <a:xfrm rot="16200000">
            <a:off x="4854418" y="3497721"/>
            <a:ext cx="1981200" cy="1015663"/>
          </a:xfrm>
          <a:prstGeom prst="rect">
            <a:avLst/>
          </a:prstGeom>
          <a:noFill/>
        </p:spPr>
        <p:txBody>
          <a:bodyPr wrap="square" rtlCol="0">
            <a:spAutoFit/>
          </a:bodyPr>
          <a:lstStyle/>
          <a:p>
            <a:pPr algn="ctr"/>
            <a:r>
              <a:rPr lang="en-US" sz="6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GAP</a:t>
            </a:r>
          </a:p>
        </p:txBody>
      </p:sp>
      <p:sp>
        <p:nvSpPr>
          <p:cNvPr id="8" name="Footer Placeholder 3">
            <a:extLst>
              <a:ext uri="{FF2B5EF4-FFF2-40B4-BE49-F238E27FC236}">
                <a16:creationId xmlns:a16="http://schemas.microsoft.com/office/drawing/2014/main" id="{DF6FEAF8-C98F-4F05-92DD-1D7A0DD5AC48}"/>
              </a:ext>
            </a:extLst>
          </p:cNvPr>
          <p:cNvSpPr txBox="1">
            <a:spLocks/>
          </p:cNvSpPr>
          <p:nvPr/>
        </p:nvSpPr>
        <p:spPr>
          <a:xfrm>
            <a:off x="9367596" y="6356350"/>
            <a:ext cx="2679624"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600" b="1" dirty="0">
                <a:solidFill>
                  <a:srgbClr val="001C45"/>
                </a:solidFill>
                <a:latin typeface="Merriweather" panose="00000500000000000000" pitchFamily="2" charset="0"/>
              </a:rPr>
              <a:t>June 30, 2021</a:t>
            </a:r>
          </a:p>
        </p:txBody>
      </p:sp>
      <p:sp>
        <p:nvSpPr>
          <p:cNvPr id="11" name="Slide Number Placeholder 2">
            <a:extLst>
              <a:ext uri="{FF2B5EF4-FFF2-40B4-BE49-F238E27FC236}">
                <a16:creationId xmlns:a16="http://schemas.microsoft.com/office/drawing/2014/main" id="{06923709-4AA7-4DFE-8429-4964DF900E3F}"/>
              </a:ext>
            </a:extLst>
          </p:cNvPr>
          <p:cNvSpPr txBox="1">
            <a:spLocks/>
          </p:cNvSpPr>
          <p:nvPr/>
        </p:nvSpPr>
        <p:spPr>
          <a:xfrm>
            <a:off x="10937322" y="365125"/>
            <a:ext cx="8329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FF6BD9F-93B7-4CE8-B48F-0EFACEFB3326}" type="slidenum">
              <a:rPr lang="en-US" smtClean="0"/>
              <a:pPr algn="ctr"/>
              <a:t>13</a:t>
            </a:fld>
            <a:endParaRPr lang="en-US" dirty="0"/>
          </a:p>
        </p:txBody>
      </p:sp>
    </p:spTree>
    <p:extLst>
      <p:ext uri="{BB962C8B-B14F-4D97-AF65-F5344CB8AC3E}">
        <p14:creationId xmlns:p14="http://schemas.microsoft.com/office/powerpoint/2010/main" val="59261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8"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685" y="152531"/>
            <a:ext cx="10515600" cy="1325563"/>
          </a:xfrm>
        </p:spPr>
        <p:txBody>
          <a:bodyPr>
            <a:normAutofit/>
          </a:bodyPr>
          <a:lstStyle/>
          <a:p>
            <a:r>
              <a:rPr lang="en-US" altLang="en-US" b="1" dirty="0">
                <a:solidFill>
                  <a:schemeClr val="accent6"/>
                </a:solidFill>
                <a:latin typeface="Merriweather" panose="00000500000000000000" pitchFamily="2" charset="0"/>
              </a:rPr>
              <a:t>Developing Discrepancy</a:t>
            </a:r>
            <a:endParaRPr lang="en-US" b="1" dirty="0">
              <a:latin typeface="Merriweather" panose="00000500000000000000" pitchFamily="2" charset="0"/>
            </a:endParaRPr>
          </a:p>
        </p:txBody>
      </p:sp>
      <p:sp>
        <p:nvSpPr>
          <p:cNvPr id="4" name="Content Placeholder 3"/>
          <p:cNvSpPr>
            <a:spLocks noGrp="1"/>
          </p:cNvSpPr>
          <p:nvPr>
            <p:ph sz="half" idx="2"/>
          </p:nvPr>
        </p:nvSpPr>
        <p:spPr>
          <a:xfrm>
            <a:off x="1322962" y="1725074"/>
            <a:ext cx="5069692" cy="4322134"/>
          </a:xfrm>
        </p:spPr>
        <p:txBody>
          <a:bodyPr>
            <a:normAutofit/>
          </a:bodyPr>
          <a:lstStyle/>
          <a:p>
            <a:pPr marL="0" indent="0">
              <a:lnSpc>
                <a:spcPct val="100000"/>
              </a:lnSpc>
              <a:buNone/>
            </a:pPr>
            <a:r>
              <a:rPr lang="en-US" sz="3500" dirty="0"/>
              <a:t>Change is motivated by a perceived GAP between present behavior and important personal goals or values</a:t>
            </a:r>
            <a:r>
              <a:rPr lang="en-US" sz="3500" b="1" dirty="0"/>
              <a:t>.</a:t>
            </a:r>
          </a:p>
          <a:p>
            <a:endParaRPr lang="en-US" dirty="0">
              <a:latin typeface="Merriweather" panose="00000500000000000000" pitchFamily="2" charset="0"/>
            </a:endParaRPr>
          </a:p>
        </p:txBody>
      </p:sp>
      <p:pic>
        <p:nvPicPr>
          <p:cNvPr id="8" name="Picture 7" descr="thinki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437" y="1478094"/>
            <a:ext cx="3673504" cy="432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a:extLst>
              <a:ext uri="{FF2B5EF4-FFF2-40B4-BE49-F238E27FC236}">
                <a16:creationId xmlns:a16="http://schemas.microsoft.com/office/drawing/2014/main" id="{9A6669A0-5610-4FBD-9604-2D5C035C25A2}"/>
              </a:ext>
            </a:extLst>
          </p:cNvPr>
          <p:cNvSpPr txBox="1">
            <a:spLocks/>
          </p:cNvSpPr>
          <p:nvPr/>
        </p:nvSpPr>
        <p:spPr>
          <a:xfrm>
            <a:off x="9367596" y="6356350"/>
            <a:ext cx="2679624"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600" b="1" dirty="0">
                <a:solidFill>
                  <a:srgbClr val="001C45"/>
                </a:solidFill>
                <a:latin typeface="Merriweather" panose="00000500000000000000" pitchFamily="2" charset="0"/>
              </a:rPr>
              <a:t>June 30, 2021</a:t>
            </a:r>
          </a:p>
        </p:txBody>
      </p:sp>
      <p:sp>
        <p:nvSpPr>
          <p:cNvPr id="7" name="Slide Number Placeholder 2">
            <a:extLst>
              <a:ext uri="{FF2B5EF4-FFF2-40B4-BE49-F238E27FC236}">
                <a16:creationId xmlns:a16="http://schemas.microsoft.com/office/drawing/2014/main" id="{0C787B54-5C58-4CF4-BE3A-CA6CB2F51FEA}"/>
              </a:ext>
            </a:extLst>
          </p:cNvPr>
          <p:cNvSpPr txBox="1">
            <a:spLocks/>
          </p:cNvSpPr>
          <p:nvPr/>
        </p:nvSpPr>
        <p:spPr>
          <a:xfrm>
            <a:off x="10937322" y="365125"/>
            <a:ext cx="8329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FF6BD9F-93B7-4CE8-B48F-0EFACEFB3326}" type="slidenum">
              <a:rPr lang="en-US" smtClean="0"/>
              <a:pPr algn="ctr"/>
              <a:t>14</a:t>
            </a:fld>
            <a:endParaRPr lang="en-US" dirty="0"/>
          </a:p>
        </p:txBody>
      </p:sp>
    </p:spTree>
    <p:extLst>
      <p:ext uri="{BB962C8B-B14F-4D97-AF65-F5344CB8AC3E}">
        <p14:creationId xmlns:p14="http://schemas.microsoft.com/office/powerpoint/2010/main" val="4096113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E5C5D-9083-43C5-A652-A04ABDDE0D9B}"/>
              </a:ext>
            </a:extLst>
          </p:cNvPr>
          <p:cNvSpPr>
            <a:spLocks noGrp="1"/>
          </p:cNvSpPr>
          <p:nvPr>
            <p:ph type="title"/>
          </p:nvPr>
        </p:nvSpPr>
        <p:spPr>
          <a:xfrm>
            <a:off x="838200" y="365125"/>
            <a:ext cx="10515600" cy="1325563"/>
          </a:xfrm>
        </p:spPr>
        <p:txBody>
          <a:bodyPr anchor="ctr">
            <a:normAutofit/>
          </a:bodyPr>
          <a:lstStyle/>
          <a:p>
            <a:r>
              <a:rPr lang="en-US" dirty="0"/>
              <a:t>Change Talk vs. Sustain</a:t>
            </a:r>
          </a:p>
        </p:txBody>
      </p:sp>
      <p:sp>
        <p:nvSpPr>
          <p:cNvPr id="3" name="Content Placeholder 2">
            <a:extLst>
              <a:ext uri="{FF2B5EF4-FFF2-40B4-BE49-F238E27FC236}">
                <a16:creationId xmlns:a16="http://schemas.microsoft.com/office/drawing/2014/main" id="{54573953-F2F0-4628-9084-7D38046170A9}"/>
              </a:ext>
            </a:extLst>
          </p:cNvPr>
          <p:cNvSpPr>
            <a:spLocks noGrp="1"/>
          </p:cNvSpPr>
          <p:nvPr>
            <p:ph type="body" sz="quarter" idx="10"/>
          </p:nvPr>
        </p:nvSpPr>
        <p:spPr>
          <a:xfrm>
            <a:off x="947057" y="1690688"/>
            <a:ext cx="10297886" cy="4351338"/>
          </a:xfrm>
        </p:spPr>
        <p:txBody>
          <a:bodyPr>
            <a:noAutofit/>
          </a:bodyPr>
          <a:lstStyle/>
          <a:p>
            <a:r>
              <a:rPr lang="en-US" sz="2000" b="1" i="0" dirty="0">
                <a:effectLst/>
              </a:rPr>
              <a:t>Change talk</a:t>
            </a:r>
            <a:r>
              <a:rPr lang="en-US" sz="2000" b="0" i="0" dirty="0">
                <a:effectLst/>
              </a:rPr>
              <a:t> refers to clients' statements about their desire, ability, reasons and need for </a:t>
            </a:r>
            <a:r>
              <a:rPr lang="en-US" sz="2000" b="1" i="0" dirty="0">
                <a:effectLst/>
              </a:rPr>
              <a:t>change</a:t>
            </a:r>
            <a:r>
              <a:rPr lang="en-US" sz="2000" b="0" i="0" dirty="0">
                <a:effectLst/>
              </a:rPr>
              <a:t>, whereas commitment language represents a more assertive declaration about commitment/actions to </a:t>
            </a:r>
            <a:r>
              <a:rPr lang="en-US" sz="2000" b="1" i="0" dirty="0">
                <a:effectLst/>
              </a:rPr>
              <a:t>change</a:t>
            </a:r>
            <a:r>
              <a:rPr lang="en-US" sz="2000" b="0" i="0" dirty="0">
                <a:effectLst/>
              </a:rPr>
              <a:t>.</a:t>
            </a:r>
          </a:p>
          <a:p>
            <a:pPr marL="1379538" indent="-285750">
              <a:spcBef>
                <a:spcPts val="0"/>
              </a:spcBef>
              <a:buFont typeface="Arial" panose="020B0604020202020204" pitchFamily="34" charset="0"/>
              <a:buChar char="•"/>
            </a:pPr>
            <a:r>
              <a:rPr lang="en-US" sz="2000" b="0" i="1" dirty="0">
                <a:effectLst/>
              </a:rPr>
              <a:t>”I need to do something about </a:t>
            </a:r>
            <a:r>
              <a:rPr lang="en-US" sz="2000" i="1" dirty="0"/>
              <a:t>my risk of HIV”</a:t>
            </a:r>
          </a:p>
          <a:p>
            <a:pPr marL="1379538" indent="-285750">
              <a:spcBef>
                <a:spcPts val="0"/>
              </a:spcBef>
              <a:buFont typeface="Arial" panose="020B0604020202020204" pitchFamily="34" charset="0"/>
              <a:buChar char="•"/>
            </a:pPr>
            <a:r>
              <a:rPr lang="en-US" sz="2000" b="0" i="1" dirty="0">
                <a:effectLst/>
              </a:rPr>
              <a:t>“</a:t>
            </a:r>
            <a:r>
              <a:rPr lang="en-US" sz="2000" i="1" dirty="0"/>
              <a:t>I suppose I could try to use condoms more”</a:t>
            </a:r>
            <a:endParaRPr lang="en-US" sz="2000" b="0" i="1" dirty="0">
              <a:effectLst/>
            </a:endParaRPr>
          </a:p>
          <a:p>
            <a:r>
              <a:rPr lang="en-US" sz="2000" b="1" i="0" dirty="0">
                <a:effectLst/>
              </a:rPr>
              <a:t>Sustain talk</a:t>
            </a:r>
            <a:r>
              <a:rPr lang="en-US" sz="2000" b="0" i="0" dirty="0">
                <a:effectLst/>
              </a:rPr>
              <a:t> represents the other side of a person's ambivalence about changing. It can be an expression of the client's desire for the way things are, feeling unable to change, having reasons for keeping things the same or needing to keep things the way they are.</a:t>
            </a:r>
          </a:p>
          <a:p>
            <a:pPr marL="1379538" indent="-285750">
              <a:spcBef>
                <a:spcPts val="0"/>
              </a:spcBef>
              <a:buFont typeface="Arial" panose="020B0604020202020204" pitchFamily="34" charset="0"/>
              <a:buChar char="•"/>
            </a:pPr>
            <a:r>
              <a:rPr lang="en-US" sz="2000" i="1" dirty="0"/>
              <a:t>“I don’t think I’m ready to take meds everyday”</a:t>
            </a:r>
          </a:p>
          <a:p>
            <a:pPr marL="1379538" indent="-285750">
              <a:spcBef>
                <a:spcPts val="0"/>
              </a:spcBef>
              <a:buFont typeface="Arial" panose="020B0604020202020204" pitchFamily="34" charset="0"/>
              <a:buChar char="•"/>
            </a:pPr>
            <a:r>
              <a:rPr lang="en-US" sz="2000" i="1" dirty="0"/>
              <a:t>“…but I’ve always tested negative”</a:t>
            </a:r>
          </a:p>
        </p:txBody>
      </p:sp>
      <p:sp>
        <p:nvSpPr>
          <p:cNvPr id="7" name="Footer Placeholder 3">
            <a:extLst>
              <a:ext uri="{FF2B5EF4-FFF2-40B4-BE49-F238E27FC236}">
                <a16:creationId xmlns:a16="http://schemas.microsoft.com/office/drawing/2014/main" id="{165909B3-8095-42F4-ABD8-48D9BD7973D1}"/>
              </a:ext>
            </a:extLst>
          </p:cNvPr>
          <p:cNvSpPr txBox="1">
            <a:spLocks/>
          </p:cNvSpPr>
          <p:nvPr/>
        </p:nvSpPr>
        <p:spPr>
          <a:xfrm>
            <a:off x="9247675" y="6430639"/>
            <a:ext cx="2679624" cy="365125"/>
          </a:xfrm>
          <a:prstGeom prst="rect">
            <a:avLst/>
          </a:prstGeom>
        </p:spPr>
        <p:txBody>
          <a:bodyPr vert="horz" lIns="91440" tIns="45720" rIns="91440" bIns="45720" rtlCol="0">
            <a:noAutofit/>
          </a:bodyPr>
          <a:lstStyle>
            <a:lvl1pPr marL="0" indent="0" algn="l" defTabSz="914400" rtl="0" eaLnBrk="1" latinLnBrk="0" hangingPunct="1">
              <a:lnSpc>
                <a:spcPts val="3200"/>
              </a:lnSpc>
              <a:spcBef>
                <a:spcPts val="1200"/>
              </a:spcBef>
              <a:buClr>
                <a:schemeClr val="accent3"/>
              </a:buClr>
              <a:buFontTx/>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ts val="3200"/>
              </a:lnSpc>
              <a:spcBef>
                <a:spcPts val="1200"/>
              </a:spcBef>
              <a:buClr>
                <a:schemeClr val="accent3"/>
              </a:buClr>
              <a:buFontTx/>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ts val="3200"/>
              </a:lnSpc>
              <a:spcBef>
                <a:spcPts val="1200"/>
              </a:spcBef>
              <a:buClr>
                <a:schemeClr val="accent3"/>
              </a:buClr>
              <a:buFontTx/>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ts val="3200"/>
              </a:lnSpc>
              <a:spcBef>
                <a:spcPts val="1200"/>
              </a:spcBef>
              <a:buClr>
                <a:schemeClr val="accent3"/>
              </a:buClr>
              <a:buFontTx/>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ts val="3200"/>
              </a:lnSpc>
              <a:spcBef>
                <a:spcPts val="1200"/>
              </a:spcBef>
              <a:buClr>
                <a:schemeClr val="accent3"/>
              </a:buClr>
              <a:buFontTx/>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buClrTx/>
              <a:defRPr/>
            </a:pPr>
            <a:r>
              <a:rPr lang="en-US" sz="1600" b="1" dirty="0">
                <a:solidFill>
                  <a:srgbClr val="001C45"/>
                </a:solidFill>
                <a:latin typeface="Merriweather" panose="00000500000000000000" pitchFamily="2" charset="0"/>
              </a:rPr>
              <a:t>June 30, 2021</a:t>
            </a:r>
          </a:p>
        </p:txBody>
      </p:sp>
      <p:sp>
        <p:nvSpPr>
          <p:cNvPr id="8" name="Slide Number Placeholder 2">
            <a:extLst>
              <a:ext uri="{FF2B5EF4-FFF2-40B4-BE49-F238E27FC236}">
                <a16:creationId xmlns:a16="http://schemas.microsoft.com/office/drawing/2014/main" id="{33D330BF-1B5C-4C75-8A88-1D6808814531}"/>
              </a:ext>
            </a:extLst>
          </p:cNvPr>
          <p:cNvSpPr txBox="1">
            <a:spLocks/>
          </p:cNvSpPr>
          <p:nvPr/>
        </p:nvSpPr>
        <p:spPr>
          <a:xfrm>
            <a:off x="10937322" y="365125"/>
            <a:ext cx="8329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FF6BD9F-93B7-4CE8-B48F-0EFACEFB3326}" type="slidenum">
              <a:rPr lang="en-US" smtClean="0"/>
              <a:pPr algn="ctr"/>
              <a:t>15</a:t>
            </a:fld>
            <a:endParaRPr lang="en-US" dirty="0"/>
          </a:p>
        </p:txBody>
      </p:sp>
      <p:pic>
        <p:nvPicPr>
          <p:cNvPr id="9" name="Picture 2" descr="Motivational Interviewing: Talking Their Way to Health">
            <a:extLst>
              <a:ext uri="{FF2B5EF4-FFF2-40B4-BE49-F238E27FC236}">
                <a16:creationId xmlns:a16="http://schemas.microsoft.com/office/drawing/2014/main" id="{649DFA99-1B04-468C-BBF1-4249D9AF68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0515" y="2556015"/>
            <a:ext cx="2134285" cy="142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28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20800" y="279082"/>
            <a:ext cx="8547100" cy="1143000"/>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defRPr/>
            </a:pPr>
            <a:r>
              <a:rPr lang="en-US" altLang="en-US" b="1" dirty="0">
                <a:solidFill>
                  <a:schemeClr val="accent6"/>
                </a:solidFill>
                <a:latin typeface="Merriweather" panose="00000500000000000000" pitchFamily="2" charset="0"/>
              </a:rPr>
              <a:t>Listen for Change Talk</a:t>
            </a:r>
          </a:p>
        </p:txBody>
      </p:sp>
      <p:graphicFrame>
        <p:nvGraphicFramePr>
          <p:cNvPr id="3" name="Table 2"/>
          <p:cNvGraphicFramePr>
            <a:graphicFrameLocks noGrp="1"/>
          </p:cNvGraphicFramePr>
          <p:nvPr>
            <p:extLst>
              <p:ext uri="{D42A27DB-BD31-4B8C-83A1-F6EECF244321}">
                <p14:modId xmlns:p14="http://schemas.microsoft.com/office/powerpoint/2010/main" val="3082633666"/>
              </p:ext>
            </p:extLst>
          </p:nvPr>
        </p:nvGraphicFramePr>
        <p:xfrm>
          <a:off x="978072" y="1671459"/>
          <a:ext cx="10610273" cy="4397930"/>
        </p:xfrm>
        <a:graphic>
          <a:graphicData uri="http://schemas.openxmlformats.org/drawingml/2006/table">
            <a:tbl>
              <a:tblPr firstRow="1" bandRow="1">
                <a:tableStyleId>{22838BEF-8BB2-4498-84A7-C5851F593DF1}</a:tableStyleId>
              </a:tblPr>
              <a:tblGrid>
                <a:gridCol w="2908274">
                  <a:extLst>
                    <a:ext uri="{9D8B030D-6E8A-4147-A177-3AD203B41FA5}">
                      <a16:colId xmlns:a16="http://schemas.microsoft.com/office/drawing/2014/main" val="20000"/>
                    </a:ext>
                  </a:extLst>
                </a:gridCol>
                <a:gridCol w="7701999">
                  <a:extLst>
                    <a:ext uri="{9D8B030D-6E8A-4147-A177-3AD203B41FA5}">
                      <a16:colId xmlns:a16="http://schemas.microsoft.com/office/drawing/2014/main" val="20001"/>
                    </a:ext>
                  </a:extLst>
                </a:gridCol>
              </a:tblGrid>
              <a:tr h="879586">
                <a:tc>
                  <a:txBody>
                    <a:bodyPr/>
                    <a:lstStyle/>
                    <a:p>
                      <a:r>
                        <a:rPr lang="en-US" sz="2800" dirty="0">
                          <a:latin typeface="Open Sans" panose="020B0606030504020204" pitchFamily="34" charset="0"/>
                          <a:ea typeface="Open Sans" panose="020B0606030504020204" pitchFamily="34" charset="0"/>
                          <a:cs typeface="Open Sans" panose="020B0606030504020204" pitchFamily="34" charset="0"/>
                        </a:rPr>
                        <a:t>D</a:t>
                      </a:r>
                      <a:r>
                        <a:rPr lang="en-US" sz="2800" b="0" dirty="0">
                          <a:latin typeface="Open Sans" panose="020B0606030504020204" pitchFamily="34" charset="0"/>
                          <a:ea typeface="Open Sans" panose="020B0606030504020204" pitchFamily="34" charset="0"/>
                          <a:cs typeface="Open Sans" panose="020B0606030504020204" pitchFamily="34" charset="0"/>
                        </a:rPr>
                        <a:t>esire</a:t>
                      </a:r>
                      <a:endParaRPr lang="en-US" sz="28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2800" b="0" dirty="0">
                          <a:latin typeface="Open Sans" panose="020B0606030504020204" pitchFamily="34" charset="0"/>
                          <a:ea typeface="Open Sans" panose="020B0606030504020204" pitchFamily="34" charset="0"/>
                          <a:cs typeface="Open Sans" panose="020B0606030504020204" pitchFamily="34" charset="0"/>
                        </a:rPr>
                        <a:t>I want/wish/prefer</a:t>
                      </a:r>
                      <a:r>
                        <a:rPr lang="en-US" sz="2800" b="0" baseline="0" dirty="0">
                          <a:latin typeface="Open Sans" panose="020B0606030504020204" pitchFamily="34" charset="0"/>
                          <a:ea typeface="Open Sans" panose="020B0606030504020204" pitchFamily="34" charset="0"/>
                          <a:cs typeface="Open Sans" panose="020B0606030504020204" pitchFamily="34" charset="0"/>
                        </a:rPr>
                        <a:t> to</a:t>
                      </a:r>
                      <a:endParaRPr lang="en-US" sz="2800" b="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0000"/>
                  </a:ext>
                </a:extLst>
              </a:tr>
              <a:tr h="879586">
                <a:tc>
                  <a:txBody>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A</a:t>
                      </a:r>
                      <a:r>
                        <a:rPr lang="en-US" sz="2800" b="0" dirty="0">
                          <a:latin typeface="Open Sans" panose="020B0606030504020204" pitchFamily="34" charset="0"/>
                          <a:ea typeface="Open Sans" panose="020B0606030504020204" pitchFamily="34" charset="0"/>
                          <a:cs typeface="Open Sans" panose="020B0606030504020204" pitchFamily="34" charset="0"/>
                        </a:rPr>
                        <a:t>bility</a:t>
                      </a:r>
                      <a:endParaRPr lang="en-US" sz="2800" b="1"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2800" dirty="0">
                          <a:latin typeface="Open Sans" panose="020B0606030504020204" pitchFamily="34" charset="0"/>
                          <a:ea typeface="Open Sans" panose="020B0606030504020204" pitchFamily="34" charset="0"/>
                          <a:cs typeface="Open Sans" panose="020B0606030504020204" pitchFamily="34" charset="0"/>
                        </a:rPr>
                        <a:t>I can, could, able, possible</a:t>
                      </a:r>
                    </a:p>
                  </a:txBody>
                  <a:tcPr/>
                </a:tc>
                <a:extLst>
                  <a:ext uri="{0D108BD9-81ED-4DB2-BD59-A6C34878D82A}">
                    <a16:rowId xmlns:a16="http://schemas.microsoft.com/office/drawing/2014/main" val="10001"/>
                  </a:ext>
                </a:extLst>
              </a:tr>
              <a:tr h="879586">
                <a:tc>
                  <a:txBody>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R</a:t>
                      </a:r>
                      <a:r>
                        <a:rPr lang="en-US" sz="2800" b="0" dirty="0">
                          <a:latin typeface="Open Sans" panose="020B0606030504020204" pitchFamily="34" charset="0"/>
                          <a:ea typeface="Open Sans" panose="020B0606030504020204" pitchFamily="34" charset="0"/>
                          <a:cs typeface="Open Sans" panose="020B0606030504020204" pitchFamily="34" charset="0"/>
                        </a:rPr>
                        <a:t>eason</a:t>
                      </a:r>
                      <a:endParaRPr lang="en-US" sz="2800" b="1"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2800" dirty="0">
                          <a:latin typeface="Open Sans" panose="020B0606030504020204" pitchFamily="34" charset="0"/>
                          <a:ea typeface="Open Sans" panose="020B0606030504020204" pitchFamily="34" charset="0"/>
                          <a:cs typeface="Open Sans" panose="020B0606030504020204" pitchFamily="34" charset="0"/>
                        </a:rPr>
                        <a:t>Why do it? What would be good?</a:t>
                      </a:r>
                    </a:p>
                  </a:txBody>
                  <a:tcPr/>
                </a:tc>
                <a:extLst>
                  <a:ext uri="{0D108BD9-81ED-4DB2-BD59-A6C34878D82A}">
                    <a16:rowId xmlns:a16="http://schemas.microsoft.com/office/drawing/2014/main" val="10002"/>
                  </a:ext>
                </a:extLst>
              </a:tr>
              <a:tr h="879586">
                <a:tc>
                  <a:txBody>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N</a:t>
                      </a:r>
                      <a:r>
                        <a:rPr lang="en-US" sz="2800" b="0" dirty="0">
                          <a:latin typeface="Open Sans" panose="020B0606030504020204" pitchFamily="34" charset="0"/>
                          <a:ea typeface="Open Sans" panose="020B0606030504020204" pitchFamily="34" charset="0"/>
                          <a:cs typeface="Open Sans" panose="020B0606030504020204" pitchFamily="34" charset="0"/>
                        </a:rPr>
                        <a:t>eed</a:t>
                      </a:r>
                      <a:endParaRPr lang="en-US" sz="2800" b="1"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2800" dirty="0">
                          <a:latin typeface="Open Sans" panose="020B0606030504020204" pitchFamily="34" charset="0"/>
                          <a:ea typeface="Open Sans" panose="020B0606030504020204" pitchFamily="34" charset="0"/>
                          <a:cs typeface="Open Sans" panose="020B0606030504020204" pitchFamily="34" charset="0"/>
                        </a:rPr>
                        <a:t>Important, have to, matter, got</a:t>
                      </a:r>
                      <a:r>
                        <a:rPr lang="en-US" sz="2800" baseline="0" dirty="0">
                          <a:latin typeface="Open Sans" panose="020B0606030504020204" pitchFamily="34" charset="0"/>
                          <a:ea typeface="Open Sans" panose="020B0606030504020204" pitchFamily="34" charset="0"/>
                          <a:cs typeface="Open Sans" panose="020B0606030504020204" pitchFamily="34" charset="0"/>
                        </a:rPr>
                        <a:t> to</a:t>
                      </a:r>
                      <a:endParaRPr lang="en-US" sz="28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0003"/>
                  </a:ext>
                </a:extLst>
              </a:tr>
              <a:tr h="879586">
                <a:tc>
                  <a:txBody>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C</a:t>
                      </a:r>
                      <a:r>
                        <a:rPr lang="en-US" sz="2800" b="0" dirty="0">
                          <a:latin typeface="Open Sans" panose="020B0606030504020204" pitchFamily="34" charset="0"/>
                          <a:ea typeface="Open Sans" panose="020B0606030504020204" pitchFamily="34" charset="0"/>
                          <a:cs typeface="Open Sans" panose="020B0606030504020204" pitchFamily="34" charset="0"/>
                        </a:rPr>
                        <a:t>ommitment</a:t>
                      </a:r>
                      <a:endParaRPr lang="en-US" sz="2800" b="1"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2800" dirty="0">
                          <a:latin typeface="Open Sans" panose="020B0606030504020204" pitchFamily="34" charset="0"/>
                          <a:ea typeface="Open Sans" panose="020B0606030504020204" pitchFamily="34" charset="0"/>
                          <a:cs typeface="Open Sans" panose="020B0606030504020204" pitchFamily="34" charset="0"/>
                        </a:rPr>
                        <a:t>I will/ am going to – signals behavior change</a:t>
                      </a: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3995058" y="6318766"/>
            <a:ext cx="2590800" cy="307777"/>
          </a:xfrm>
          <a:prstGeom prst="rect">
            <a:avLst/>
          </a:prstGeom>
          <a:noFill/>
        </p:spPr>
        <p:txBody>
          <a:bodyPr wrap="square" rtlCol="0">
            <a:spAutoFit/>
          </a:bodyPr>
          <a:lstStyle/>
          <a:p>
            <a:r>
              <a:rPr lang="en-US" sz="1600" dirty="0"/>
              <a:t>Broffman, 2011</a:t>
            </a:r>
          </a:p>
        </p:txBody>
      </p:sp>
      <p:sp>
        <p:nvSpPr>
          <p:cNvPr id="8" name="Slide Number Placeholder 2">
            <a:extLst>
              <a:ext uri="{FF2B5EF4-FFF2-40B4-BE49-F238E27FC236}">
                <a16:creationId xmlns:a16="http://schemas.microsoft.com/office/drawing/2014/main" id="{4115C4B3-7F2D-4853-8808-89AC2CF4B3B5}"/>
              </a:ext>
            </a:extLst>
          </p:cNvPr>
          <p:cNvSpPr txBox="1">
            <a:spLocks/>
          </p:cNvSpPr>
          <p:nvPr/>
        </p:nvSpPr>
        <p:spPr>
          <a:xfrm>
            <a:off x="10937322" y="365125"/>
            <a:ext cx="8329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FF6BD9F-93B7-4CE8-B48F-0EFACEFB3326}" type="slidenum">
              <a:rPr lang="en-US" smtClean="0"/>
              <a:pPr algn="ctr"/>
              <a:t>16</a:t>
            </a:fld>
            <a:endParaRPr lang="en-US" dirty="0"/>
          </a:p>
        </p:txBody>
      </p:sp>
      <p:sp>
        <p:nvSpPr>
          <p:cNvPr id="9" name="Footer Placeholder 3">
            <a:extLst>
              <a:ext uri="{FF2B5EF4-FFF2-40B4-BE49-F238E27FC236}">
                <a16:creationId xmlns:a16="http://schemas.microsoft.com/office/drawing/2014/main" id="{8EBBE5C5-F67C-4790-AF3B-F9A13586BC24}"/>
              </a:ext>
            </a:extLst>
          </p:cNvPr>
          <p:cNvSpPr txBox="1">
            <a:spLocks/>
          </p:cNvSpPr>
          <p:nvPr/>
        </p:nvSpPr>
        <p:spPr>
          <a:xfrm>
            <a:off x="10058400" y="6356350"/>
            <a:ext cx="198881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1" dirty="0">
                <a:latin typeface="Merriweather" panose="00000500000000000000" pitchFamily="2" charset="0"/>
              </a:rPr>
              <a:t>June 30, 2021</a:t>
            </a:r>
          </a:p>
        </p:txBody>
      </p:sp>
    </p:spTree>
    <p:extLst>
      <p:ext uri="{BB962C8B-B14F-4D97-AF65-F5344CB8AC3E}">
        <p14:creationId xmlns:p14="http://schemas.microsoft.com/office/powerpoint/2010/main" val="1295278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8CC9C45-D90E-4884-9CEB-A20CE0B95C89}"/>
              </a:ext>
            </a:extLst>
          </p:cNvPr>
          <p:cNvSpPr>
            <a:spLocks noGrp="1"/>
          </p:cNvSpPr>
          <p:nvPr>
            <p:ph sz="half" idx="2"/>
          </p:nvPr>
        </p:nvSpPr>
        <p:spPr/>
        <p:txBody>
          <a:bodyPr/>
          <a:lstStyle/>
          <a:p>
            <a:endParaRPr lang="en-US" dirty="0"/>
          </a:p>
        </p:txBody>
      </p:sp>
      <p:pic>
        <p:nvPicPr>
          <p:cNvPr id="11266" name="Picture 2">
            <a:extLst>
              <a:ext uri="{FF2B5EF4-FFF2-40B4-BE49-F238E27FC236}">
                <a16:creationId xmlns:a16="http://schemas.microsoft.com/office/drawing/2014/main" id="{8950792E-EB3D-4F8D-A63E-D73DB0446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276226"/>
            <a:ext cx="11296650" cy="59007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38BFC4F-83E5-475E-83E0-286960D1A158}"/>
              </a:ext>
            </a:extLst>
          </p:cNvPr>
          <p:cNvSpPr txBox="1"/>
          <p:nvPr/>
        </p:nvSpPr>
        <p:spPr>
          <a:xfrm>
            <a:off x="533400" y="4800600"/>
            <a:ext cx="2476500" cy="1009650"/>
          </a:xfrm>
          <a:prstGeom prst="rect">
            <a:avLst/>
          </a:prstGeom>
          <a:solidFill>
            <a:srgbClr val="38424B"/>
          </a:solidFill>
        </p:spPr>
        <p:txBody>
          <a:bodyPr wrap="square" rtlCol="0">
            <a:spAutoFit/>
          </a:bodyPr>
          <a:lstStyle/>
          <a:p>
            <a:endParaRPr lang="en-US" dirty="0"/>
          </a:p>
        </p:txBody>
      </p:sp>
      <p:sp>
        <p:nvSpPr>
          <p:cNvPr id="7" name="Footer Placeholder 3">
            <a:extLst>
              <a:ext uri="{FF2B5EF4-FFF2-40B4-BE49-F238E27FC236}">
                <a16:creationId xmlns:a16="http://schemas.microsoft.com/office/drawing/2014/main" id="{0715A218-9870-497E-BA80-76512E30225B}"/>
              </a:ext>
            </a:extLst>
          </p:cNvPr>
          <p:cNvSpPr txBox="1">
            <a:spLocks/>
          </p:cNvSpPr>
          <p:nvPr/>
        </p:nvSpPr>
        <p:spPr>
          <a:xfrm>
            <a:off x="9367596" y="6356350"/>
            <a:ext cx="2679624"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600" b="1" dirty="0">
                <a:solidFill>
                  <a:srgbClr val="001C45"/>
                </a:solidFill>
                <a:latin typeface="Merriweather" panose="00000500000000000000" pitchFamily="2" charset="0"/>
              </a:rPr>
              <a:t>June 30, 2021</a:t>
            </a:r>
          </a:p>
        </p:txBody>
      </p:sp>
      <p:sp>
        <p:nvSpPr>
          <p:cNvPr id="2" name="TextBox 1">
            <a:extLst>
              <a:ext uri="{FF2B5EF4-FFF2-40B4-BE49-F238E27FC236}">
                <a16:creationId xmlns:a16="http://schemas.microsoft.com/office/drawing/2014/main" id="{C55CBF87-733B-4F45-BB68-47B7F7C7C0C8}"/>
              </a:ext>
            </a:extLst>
          </p:cNvPr>
          <p:cNvSpPr txBox="1"/>
          <p:nvPr/>
        </p:nvSpPr>
        <p:spPr>
          <a:xfrm>
            <a:off x="6151161" y="1323072"/>
            <a:ext cx="5514975" cy="646331"/>
          </a:xfrm>
          <a:prstGeom prst="rect">
            <a:avLst/>
          </a:prstGeom>
          <a:solidFill>
            <a:srgbClr val="38424B"/>
          </a:solidFill>
        </p:spPr>
        <p:txBody>
          <a:bodyPr wrap="square" rtlCol="0">
            <a:spAutoFit/>
          </a:bodyPr>
          <a:lstStyle/>
          <a:p>
            <a:endParaRPr lang="en-US" dirty="0"/>
          </a:p>
          <a:p>
            <a:r>
              <a:rPr lang="en-US" dirty="0"/>
              <a:t>.</a:t>
            </a:r>
          </a:p>
        </p:txBody>
      </p:sp>
      <p:sp>
        <p:nvSpPr>
          <p:cNvPr id="9" name="TextBox 8">
            <a:extLst>
              <a:ext uri="{FF2B5EF4-FFF2-40B4-BE49-F238E27FC236}">
                <a16:creationId xmlns:a16="http://schemas.microsoft.com/office/drawing/2014/main" id="{D651F45F-18DB-44FF-91FF-770AB9F907F2}"/>
              </a:ext>
            </a:extLst>
          </p:cNvPr>
          <p:cNvSpPr txBox="1"/>
          <p:nvPr/>
        </p:nvSpPr>
        <p:spPr>
          <a:xfrm>
            <a:off x="6123708" y="2461350"/>
            <a:ext cx="5514975" cy="646331"/>
          </a:xfrm>
          <a:prstGeom prst="rect">
            <a:avLst/>
          </a:prstGeom>
          <a:solidFill>
            <a:srgbClr val="38424B"/>
          </a:solidFill>
        </p:spPr>
        <p:txBody>
          <a:bodyPr wrap="square" rtlCol="0">
            <a:spAutoFit/>
          </a:bodyPr>
          <a:lstStyle/>
          <a:p>
            <a:endParaRPr lang="en-US" dirty="0"/>
          </a:p>
          <a:p>
            <a:r>
              <a:rPr lang="en-US" dirty="0"/>
              <a:t>.</a:t>
            </a:r>
          </a:p>
        </p:txBody>
      </p:sp>
      <p:sp>
        <p:nvSpPr>
          <p:cNvPr id="10" name="TextBox 9">
            <a:extLst>
              <a:ext uri="{FF2B5EF4-FFF2-40B4-BE49-F238E27FC236}">
                <a16:creationId xmlns:a16="http://schemas.microsoft.com/office/drawing/2014/main" id="{F45BCCC1-7761-47DB-A51A-D1C2EED1A1FB}"/>
              </a:ext>
            </a:extLst>
          </p:cNvPr>
          <p:cNvSpPr txBox="1"/>
          <p:nvPr/>
        </p:nvSpPr>
        <p:spPr>
          <a:xfrm>
            <a:off x="6142335" y="3511857"/>
            <a:ext cx="5514975" cy="646331"/>
          </a:xfrm>
          <a:prstGeom prst="rect">
            <a:avLst/>
          </a:prstGeom>
          <a:solidFill>
            <a:srgbClr val="38424B"/>
          </a:solidFill>
        </p:spPr>
        <p:txBody>
          <a:bodyPr wrap="square" rtlCol="0">
            <a:spAutoFit/>
          </a:bodyPr>
          <a:lstStyle/>
          <a:p>
            <a:endParaRPr lang="en-US" dirty="0"/>
          </a:p>
          <a:p>
            <a:r>
              <a:rPr lang="en-US" dirty="0"/>
              <a:t>.</a:t>
            </a:r>
          </a:p>
        </p:txBody>
      </p:sp>
      <p:sp>
        <p:nvSpPr>
          <p:cNvPr id="11" name="TextBox 10">
            <a:extLst>
              <a:ext uri="{FF2B5EF4-FFF2-40B4-BE49-F238E27FC236}">
                <a16:creationId xmlns:a16="http://schemas.microsoft.com/office/drawing/2014/main" id="{0F38DDAB-43E7-4FE0-812F-B28D88A5E2A2}"/>
              </a:ext>
            </a:extLst>
          </p:cNvPr>
          <p:cNvSpPr txBox="1"/>
          <p:nvPr/>
        </p:nvSpPr>
        <p:spPr>
          <a:xfrm>
            <a:off x="6082147" y="4583300"/>
            <a:ext cx="5514975" cy="1200329"/>
          </a:xfrm>
          <a:prstGeom prst="rect">
            <a:avLst/>
          </a:prstGeom>
          <a:solidFill>
            <a:srgbClr val="38424B"/>
          </a:solidFill>
        </p:spPr>
        <p:txBody>
          <a:bodyPr wrap="square" rtlCol="0">
            <a:spAutoFit/>
          </a:bodyPr>
          <a:lstStyle/>
          <a:p>
            <a:endParaRPr lang="en-US" dirty="0"/>
          </a:p>
          <a:p>
            <a:endParaRPr lang="en-US" dirty="0"/>
          </a:p>
          <a:p>
            <a:r>
              <a:rPr lang="en-US" dirty="0"/>
              <a:t>.</a:t>
            </a:r>
          </a:p>
          <a:p>
            <a:r>
              <a:rPr lang="en-US" dirty="0"/>
              <a:t>.</a:t>
            </a:r>
          </a:p>
          <a:p>
            <a:r>
              <a:rPr lang="en-US" dirty="0"/>
              <a:t>,</a:t>
            </a:r>
          </a:p>
        </p:txBody>
      </p:sp>
    </p:spTree>
    <p:extLst>
      <p:ext uri="{BB962C8B-B14F-4D97-AF65-F5344CB8AC3E}">
        <p14:creationId xmlns:p14="http://schemas.microsoft.com/office/powerpoint/2010/main" val="354475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72296-214B-41B3-A567-A817D6E60732}"/>
              </a:ext>
            </a:extLst>
          </p:cNvPr>
          <p:cNvSpPr>
            <a:spLocks noGrp="1"/>
          </p:cNvSpPr>
          <p:nvPr>
            <p:ph type="title"/>
          </p:nvPr>
        </p:nvSpPr>
        <p:spPr/>
        <p:txBody>
          <a:bodyPr/>
          <a:lstStyle/>
          <a:p>
            <a:r>
              <a:rPr lang="en-US" dirty="0"/>
              <a:t>Filiberto</a:t>
            </a:r>
          </a:p>
        </p:txBody>
      </p:sp>
      <p:sp>
        <p:nvSpPr>
          <p:cNvPr id="3" name="Content Placeholder 2">
            <a:extLst>
              <a:ext uri="{FF2B5EF4-FFF2-40B4-BE49-F238E27FC236}">
                <a16:creationId xmlns:a16="http://schemas.microsoft.com/office/drawing/2014/main" id="{9CFF2BDC-2D3F-4D4B-9529-AD0A647651A6}"/>
              </a:ext>
            </a:extLst>
          </p:cNvPr>
          <p:cNvSpPr>
            <a:spLocks noGrp="1"/>
          </p:cNvSpPr>
          <p:nvPr>
            <p:ph idx="1"/>
          </p:nvPr>
        </p:nvSpPr>
        <p:spPr>
          <a:xfrm>
            <a:off x="838200" y="1690688"/>
            <a:ext cx="10756900" cy="4334029"/>
          </a:xfrm>
        </p:spPr>
        <p:txBody>
          <a:bodyPr>
            <a:noAutofit/>
          </a:bodyPr>
          <a:lstStyle/>
          <a:p>
            <a:pPr marL="0" indent="0">
              <a:lnSpc>
                <a:spcPct val="100000"/>
              </a:lnSpc>
              <a:buNone/>
            </a:pPr>
            <a:r>
              <a:rPr lang="en-US" sz="2900" dirty="0"/>
              <a:t>Filiberto is a 19-year-old Latinx gay male and although he has tested negative three times within the last 9 months, he doesn’t see himself at risk.” He has learned about PrEP, but he doesn’t think he could take it everyday.  He also is afraid that his family will learn that he is gay if they see him taking it.  He has three buddies that he has sex with regularly but has never discussed HIV status with either of them. He is aware that his buddies have other sexual partners besides him, which is the reason he tests frequently.</a:t>
            </a:r>
          </a:p>
        </p:txBody>
      </p:sp>
      <p:sp>
        <p:nvSpPr>
          <p:cNvPr id="5" name="Slide Number Placeholder 2">
            <a:extLst>
              <a:ext uri="{FF2B5EF4-FFF2-40B4-BE49-F238E27FC236}">
                <a16:creationId xmlns:a16="http://schemas.microsoft.com/office/drawing/2014/main" id="{1AF89AD6-BCE7-406B-A961-D0DF17D5DBDC}"/>
              </a:ext>
            </a:extLst>
          </p:cNvPr>
          <p:cNvSpPr txBox="1">
            <a:spLocks/>
          </p:cNvSpPr>
          <p:nvPr/>
        </p:nvSpPr>
        <p:spPr>
          <a:xfrm>
            <a:off x="10937322" y="365125"/>
            <a:ext cx="8329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FF6BD9F-93B7-4CE8-B48F-0EFACEFB3326}" type="slidenum">
              <a:rPr lang="en-US" smtClean="0"/>
              <a:pPr algn="ctr"/>
              <a:t>18</a:t>
            </a:fld>
            <a:endParaRPr lang="en-US" dirty="0"/>
          </a:p>
        </p:txBody>
      </p:sp>
      <p:sp>
        <p:nvSpPr>
          <p:cNvPr id="6" name="Footer Placeholder 3">
            <a:extLst>
              <a:ext uri="{FF2B5EF4-FFF2-40B4-BE49-F238E27FC236}">
                <a16:creationId xmlns:a16="http://schemas.microsoft.com/office/drawing/2014/main" id="{900F497F-3E0A-49B2-8A91-8AB02CE531F1}"/>
              </a:ext>
            </a:extLst>
          </p:cNvPr>
          <p:cNvSpPr txBox="1">
            <a:spLocks/>
          </p:cNvSpPr>
          <p:nvPr/>
        </p:nvSpPr>
        <p:spPr>
          <a:xfrm>
            <a:off x="10058400" y="6356350"/>
            <a:ext cx="198881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1" dirty="0">
                <a:latin typeface="Merriweather" panose="00000500000000000000" pitchFamily="2" charset="0"/>
              </a:rPr>
              <a:t>June 30, 2021</a:t>
            </a:r>
          </a:p>
        </p:txBody>
      </p:sp>
    </p:spTree>
    <p:extLst>
      <p:ext uri="{BB962C8B-B14F-4D97-AF65-F5344CB8AC3E}">
        <p14:creationId xmlns:p14="http://schemas.microsoft.com/office/powerpoint/2010/main" val="1057039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178725" y="385245"/>
            <a:ext cx="8728364" cy="1150361"/>
          </a:xfrm>
          <a:prstGeom prst="rect">
            <a:avLst/>
          </a:prstGeom>
          <a:noFill/>
          <a:ln>
            <a:noFill/>
          </a:ln>
        </p:spPr>
        <p:txBody>
          <a:bodyPr wrap="none" anchor="ctr"/>
          <a:lstStyle/>
          <a:p>
            <a:pPr eaLnBrk="0" hangingPunct="0">
              <a:defRPr/>
            </a:pPr>
            <a:endParaRPr lang="en-US" sz="4000" b="1" dirty="0">
              <a:solidFill>
                <a:schemeClr val="accent6"/>
              </a:solidFill>
              <a:latin typeface="Merriweather" panose="00000500000000000000" pitchFamily="2" charset="0"/>
            </a:endParaRPr>
          </a:p>
          <a:p>
            <a:pPr algn="ctr" eaLnBrk="0" hangingPunct="0">
              <a:defRPr/>
            </a:pPr>
            <a:r>
              <a:rPr lang="en-US" sz="4000" b="1" dirty="0">
                <a:solidFill>
                  <a:schemeClr val="accent6"/>
                </a:solidFill>
                <a:latin typeface="Merriweather" panose="00000500000000000000" pitchFamily="2" charset="0"/>
              </a:rPr>
              <a:t>Using Change Rulers - Filiberto</a:t>
            </a:r>
          </a:p>
          <a:p>
            <a:pPr algn="ctr" eaLnBrk="0" hangingPunct="0">
              <a:defRPr/>
            </a:pPr>
            <a:endParaRPr lang="en-US" sz="4000" b="1" dirty="0">
              <a:solidFill>
                <a:schemeClr val="accent6"/>
              </a:solidFill>
              <a:latin typeface="Merriweather" panose="00000500000000000000" pitchFamily="2" charset="0"/>
            </a:endParaRPr>
          </a:p>
        </p:txBody>
      </p:sp>
      <p:grpSp>
        <p:nvGrpSpPr>
          <p:cNvPr id="19" name="Group 18"/>
          <p:cNvGrpSpPr/>
          <p:nvPr/>
        </p:nvGrpSpPr>
        <p:grpSpPr>
          <a:xfrm>
            <a:off x="1178725" y="2676678"/>
            <a:ext cx="10002621" cy="599420"/>
            <a:chOff x="1102204" y="2376487"/>
            <a:chExt cx="7467600" cy="599420"/>
          </a:xfrm>
        </p:grpSpPr>
        <p:sp>
          <p:nvSpPr>
            <p:cNvPr id="7" name="Text Box 4"/>
            <p:cNvSpPr txBox="1">
              <a:spLocks noChangeArrowheads="1"/>
            </p:cNvSpPr>
            <p:nvPr/>
          </p:nvSpPr>
          <p:spPr bwMode="auto">
            <a:xfrm>
              <a:off x="1102204" y="2452687"/>
              <a:ext cx="7337515" cy="52322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a:spcBef>
                  <a:spcPct val="50000"/>
                </a:spcBef>
                <a:defRPr/>
              </a:pPr>
              <a:r>
                <a:rPr lang="en-US" sz="2800" dirty="0">
                  <a:latin typeface="Open Sans" panose="020B0606030504020204" pitchFamily="34" charset="0"/>
                  <a:ea typeface="Open Sans" panose="020B0606030504020204" pitchFamily="34" charset="0"/>
                  <a:cs typeface="Open Sans" panose="020B0606030504020204" pitchFamily="34" charset="0"/>
                </a:rPr>
                <a:t>  1	      	            			                	                  10</a:t>
              </a:r>
            </a:p>
          </p:txBody>
        </p:sp>
        <p:sp>
          <p:nvSpPr>
            <p:cNvPr id="8" name="Line 6"/>
            <p:cNvSpPr>
              <a:spLocks noChangeShapeType="1"/>
            </p:cNvSpPr>
            <p:nvPr/>
          </p:nvSpPr>
          <p:spPr bwMode="auto">
            <a:xfrm>
              <a:off x="1102204" y="2528887"/>
              <a:ext cx="7467600" cy="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pPr algn="l">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Line 7"/>
            <p:cNvSpPr>
              <a:spLocks noChangeShapeType="1"/>
            </p:cNvSpPr>
            <p:nvPr/>
          </p:nvSpPr>
          <p:spPr bwMode="auto">
            <a:xfrm>
              <a:off x="1102204" y="2376487"/>
              <a:ext cx="0" cy="30480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pPr algn="l">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Line 8"/>
            <p:cNvSpPr>
              <a:spLocks noChangeShapeType="1"/>
            </p:cNvSpPr>
            <p:nvPr/>
          </p:nvSpPr>
          <p:spPr bwMode="auto">
            <a:xfrm>
              <a:off x="8569804" y="2376487"/>
              <a:ext cx="0" cy="30480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pPr algn="l">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1" name="Rectangle 13"/>
          <p:cNvSpPr>
            <a:spLocks noChangeArrowheads="1"/>
          </p:cNvSpPr>
          <p:nvPr/>
        </p:nvSpPr>
        <p:spPr bwMode="auto">
          <a:xfrm>
            <a:off x="2284912" y="5046880"/>
            <a:ext cx="7622177" cy="87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120000"/>
              </a:lnSpc>
              <a:defRPr/>
            </a:pPr>
            <a:r>
              <a:rPr lang="en-US" sz="2200" dirty="0">
                <a:latin typeface="Open Sans" panose="020B0606030504020204" pitchFamily="34" charset="0"/>
                <a:ea typeface="Open Sans" panose="020B0606030504020204" pitchFamily="34" charset="0"/>
                <a:cs typeface="Open Sans" panose="020B0606030504020204" pitchFamily="34" charset="0"/>
              </a:rPr>
              <a:t>“</a:t>
            </a:r>
            <a:r>
              <a:rPr lang="en-US" sz="2200" i="1" dirty="0">
                <a:latin typeface="Open Sans" panose="020B0606030504020204" pitchFamily="34" charset="0"/>
                <a:ea typeface="Open Sans" panose="020B0606030504020204" pitchFamily="34" charset="0"/>
                <a:cs typeface="Open Sans" panose="020B0606030504020204" pitchFamily="34" charset="0"/>
              </a:rPr>
              <a:t>What makes you a 5 instead of a 3 or 4?”  </a:t>
            </a:r>
          </a:p>
          <a:p>
            <a:pPr algn="ctr" eaLnBrk="0" hangingPunct="0">
              <a:lnSpc>
                <a:spcPct val="120000"/>
              </a:lnSpc>
              <a:defRPr/>
            </a:pPr>
            <a:r>
              <a:rPr lang="en-US" sz="2200" i="1" dirty="0">
                <a:latin typeface="Open Sans" panose="020B0606030504020204" pitchFamily="34" charset="0"/>
                <a:ea typeface="Open Sans" panose="020B0606030504020204" pitchFamily="34" charset="0"/>
                <a:cs typeface="Open Sans" panose="020B0606030504020204" pitchFamily="34" charset="0"/>
              </a:rPr>
              <a:t>“What would it take for you to go from a 5 to a 7?”</a:t>
            </a:r>
          </a:p>
        </p:txBody>
      </p:sp>
      <p:sp>
        <p:nvSpPr>
          <p:cNvPr id="12" name="Rectangle 11"/>
          <p:cNvSpPr>
            <a:spLocks noChangeArrowheads="1"/>
          </p:cNvSpPr>
          <p:nvPr/>
        </p:nvSpPr>
        <p:spPr bwMode="auto">
          <a:xfrm>
            <a:off x="1390649" y="1519237"/>
            <a:ext cx="9622625" cy="1089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120000"/>
              </a:lnSpc>
              <a:defRPr/>
            </a:pPr>
            <a:r>
              <a:rPr lang="en-US" sz="2800" b="1" u="sng" dirty="0">
                <a:latin typeface="Open Sans" panose="020B0606030504020204" pitchFamily="34" charset="0"/>
                <a:ea typeface="Open Sans" panose="020B0606030504020204" pitchFamily="34" charset="0"/>
                <a:cs typeface="Open Sans" panose="020B0606030504020204" pitchFamily="34" charset="0"/>
              </a:rPr>
              <a:t>IMPORTANCE</a:t>
            </a:r>
          </a:p>
          <a:p>
            <a:pPr algn="l" eaLnBrk="0" hangingPunct="0">
              <a:lnSpc>
                <a:spcPct val="120000"/>
              </a:lnSpc>
              <a:defRPr/>
            </a:pPr>
            <a:r>
              <a:rPr lang="en-US" sz="2800" dirty="0">
                <a:latin typeface="Open Sans" panose="020B0606030504020204" pitchFamily="34" charset="0"/>
                <a:ea typeface="Open Sans" panose="020B0606030504020204" pitchFamily="34" charset="0"/>
                <a:cs typeface="Open Sans" panose="020B0606030504020204" pitchFamily="34" charset="0"/>
              </a:rPr>
              <a:t>On a scale of 1-10, how important is it for you to _____?</a:t>
            </a:r>
          </a:p>
        </p:txBody>
      </p:sp>
      <p:sp>
        <p:nvSpPr>
          <p:cNvPr id="17" name="Rectangle 16"/>
          <p:cNvSpPr>
            <a:spLocks noChangeArrowheads="1"/>
          </p:cNvSpPr>
          <p:nvPr/>
        </p:nvSpPr>
        <p:spPr bwMode="auto">
          <a:xfrm>
            <a:off x="1038910" y="3311021"/>
            <a:ext cx="10142441" cy="1055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120000"/>
              </a:lnSpc>
              <a:defRPr/>
            </a:pPr>
            <a:r>
              <a:rPr lang="en-US" sz="2800" b="1" u="sng" dirty="0">
                <a:latin typeface="Open Sans" panose="020B0606030504020204" pitchFamily="34" charset="0"/>
                <a:ea typeface="Open Sans" panose="020B0606030504020204" pitchFamily="34" charset="0"/>
                <a:cs typeface="Open Sans" panose="020B0606030504020204" pitchFamily="34" charset="0"/>
              </a:rPr>
              <a:t>CONFIDENCE</a:t>
            </a:r>
          </a:p>
          <a:p>
            <a:pPr algn="ctr" eaLnBrk="0" hangingPunct="0">
              <a:lnSpc>
                <a:spcPct val="120000"/>
              </a:lnSpc>
              <a:defRPr/>
            </a:pPr>
            <a:r>
              <a:rPr lang="en-US" sz="2600" dirty="0">
                <a:latin typeface="Open Sans" panose="020B0606030504020204" pitchFamily="34" charset="0"/>
                <a:ea typeface="Open Sans" panose="020B0606030504020204" pitchFamily="34" charset="0"/>
                <a:cs typeface="Open Sans" panose="020B0606030504020204" pitchFamily="34" charset="0"/>
              </a:rPr>
              <a:t>On a scale of 1-10, how confident are you that you can do it?</a:t>
            </a:r>
          </a:p>
        </p:txBody>
      </p:sp>
      <p:grpSp>
        <p:nvGrpSpPr>
          <p:cNvPr id="20" name="Group 19"/>
          <p:cNvGrpSpPr/>
          <p:nvPr/>
        </p:nvGrpSpPr>
        <p:grpSpPr>
          <a:xfrm>
            <a:off x="1489670" y="4334848"/>
            <a:ext cx="9523604" cy="712032"/>
            <a:chOff x="987904" y="2376487"/>
            <a:chExt cx="7696200" cy="712032"/>
          </a:xfrm>
        </p:grpSpPr>
        <p:sp>
          <p:nvSpPr>
            <p:cNvPr id="21" name="Text Box 4"/>
            <p:cNvSpPr txBox="1">
              <a:spLocks noChangeArrowheads="1"/>
            </p:cNvSpPr>
            <p:nvPr/>
          </p:nvSpPr>
          <p:spPr bwMode="auto">
            <a:xfrm>
              <a:off x="987904" y="2565299"/>
              <a:ext cx="7696200" cy="52322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a:spcBef>
                  <a:spcPct val="50000"/>
                </a:spcBef>
                <a:defRPr/>
              </a:pPr>
              <a:r>
                <a:rPr lang="en-US" sz="2800" dirty="0">
                  <a:latin typeface="Open Sans" panose="020B0606030504020204" pitchFamily="34" charset="0"/>
                  <a:ea typeface="Open Sans" panose="020B0606030504020204" pitchFamily="34" charset="0"/>
                  <a:cs typeface="Open Sans" panose="020B0606030504020204" pitchFamily="34" charset="0"/>
                </a:rPr>
                <a:t>  1	 			                	                                   10</a:t>
              </a:r>
            </a:p>
          </p:txBody>
        </p:sp>
        <p:sp>
          <p:nvSpPr>
            <p:cNvPr id="22" name="Line 6"/>
            <p:cNvSpPr>
              <a:spLocks noChangeShapeType="1"/>
            </p:cNvSpPr>
            <p:nvPr/>
          </p:nvSpPr>
          <p:spPr bwMode="auto">
            <a:xfrm>
              <a:off x="1102204" y="2528887"/>
              <a:ext cx="7467600" cy="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pPr algn="l">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Line 7"/>
            <p:cNvSpPr>
              <a:spLocks noChangeShapeType="1"/>
            </p:cNvSpPr>
            <p:nvPr/>
          </p:nvSpPr>
          <p:spPr bwMode="auto">
            <a:xfrm>
              <a:off x="1102204" y="2376487"/>
              <a:ext cx="0" cy="30480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pPr algn="l">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Line 8"/>
            <p:cNvSpPr>
              <a:spLocks noChangeShapeType="1"/>
            </p:cNvSpPr>
            <p:nvPr/>
          </p:nvSpPr>
          <p:spPr bwMode="auto">
            <a:xfrm>
              <a:off x="8569804" y="2376487"/>
              <a:ext cx="0" cy="30480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pPr algn="l">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8" name="Slide Number Placeholder 2">
            <a:extLst>
              <a:ext uri="{FF2B5EF4-FFF2-40B4-BE49-F238E27FC236}">
                <a16:creationId xmlns:a16="http://schemas.microsoft.com/office/drawing/2014/main" id="{9CB0A06A-616F-4FDD-A8CA-62A338C94443}"/>
              </a:ext>
            </a:extLst>
          </p:cNvPr>
          <p:cNvSpPr txBox="1">
            <a:spLocks/>
          </p:cNvSpPr>
          <p:nvPr/>
        </p:nvSpPr>
        <p:spPr>
          <a:xfrm>
            <a:off x="10937322" y="365125"/>
            <a:ext cx="8329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FF6BD9F-93B7-4CE8-B48F-0EFACEFB3326}" type="slidenum">
              <a:rPr lang="en-US" smtClean="0"/>
              <a:pPr algn="ctr"/>
              <a:t>19</a:t>
            </a:fld>
            <a:endParaRPr lang="en-US" dirty="0"/>
          </a:p>
        </p:txBody>
      </p:sp>
      <p:sp>
        <p:nvSpPr>
          <p:cNvPr id="25" name="Footer Placeholder 3">
            <a:extLst>
              <a:ext uri="{FF2B5EF4-FFF2-40B4-BE49-F238E27FC236}">
                <a16:creationId xmlns:a16="http://schemas.microsoft.com/office/drawing/2014/main" id="{BF558CD5-F2CD-4AC9-B54B-0BA826944CBF}"/>
              </a:ext>
            </a:extLst>
          </p:cNvPr>
          <p:cNvSpPr txBox="1">
            <a:spLocks/>
          </p:cNvSpPr>
          <p:nvPr/>
        </p:nvSpPr>
        <p:spPr>
          <a:xfrm>
            <a:off x="10058400" y="6356350"/>
            <a:ext cx="198881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1" dirty="0">
                <a:latin typeface="Merriweather" panose="00000500000000000000" pitchFamily="2" charset="0"/>
              </a:rPr>
              <a:t>June 30, 2021</a:t>
            </a:r>
          </a:p>
        </p:txBody>
      </p:sp>
    </p:spTree>
    <p:extLst>
      <p:ext uri="{BB962C8B-B14F-4D97-AF65-F5344CB8AC3E}">
        <p14:creationId xmlns:p14="http://schemas.microsoft.com/office/powerpoint/2010/main" val="328606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posing for the camera&#10;&#10;Description automatically generated">
            <a:extLst>
              <a:ext uri="{FF2B5EF4-FFF2-40B4-BE49-F238E27FC236}">
                <a16:creationId xmlns:a16="http://schemas.microsoft.com/office/drawing/2014/main" id="{65996E8F-CA53-417F-A94E-58F3AB593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769" y="1690688"/>
            <a:ext cx="2858448" cy="3816029"/>
          </a:xfrm>
          <a:prstGeom prst="rect">
            <a:avLst/>
          </a:prstGeom>
        </p:spPr>
      </p:pic>
      <p:pic>
        <p:nvPicPr>
          <p:cNvPr id="11" name="Picture 10" descr="A person smiling for the camera&#10;&#10;Description automatically generated">
            <a:extLst>
              <a:ext uri="{FF2B5EF4-FFF2-40B4-BE49-F238E27FC236}">
                <a16:creationId xmlns:a16="http://schemas.microsoft.com/office/drawing/2014/main" id="{858AE282-BD4B-4E7A-BB56-C167B3DA671D}"/>
              </a:ext>
            </a:extLst>
          </p:cNvPr>
          <p:cNvPicPr>
            <a:picLocks noChangeAspect="1"/>
          </p:cNvPicPr>
          <p:nvPr/>
        </p:nvPicPr>
        <p:blipFill rotWithShape="1">
          <a:blip r:embed="rId4">
            <a:extLst>
              <a:ext uri="{28A0092B-C50C-407E-A947-70E740481C1C}">
                <a14:useLocalDpi xmlns:a14="http://schemas.microsoft.com/office/drawing/2010/main" val="0"/>
              </a:ext>
            </a:extLst>
          </a:blip>
          <a:srcRect l="17942" t="-334" r="13354" b="334"/>
          <a:stretch/>
        </p:blipFill>
        <p:spPr>
          <a:xfrm>
            <a:off x="8353931" y="2281476"/>
            <a:ext cx="2415910" cy="3196862"/>
          </a:xfrm>
          <a:prstGeom prst="rect">
            <a:avLst/>
          </a:prstGeom>
        </p:spPr>
      </p:pic>
      <p:pic>
        <p:nvPicPr>
          <p:cNvPr id="12" name="Picture 11" descr="A person smiling for the camera&#10;&#10;Description automatically generated">
            <a:extLst>
              <a:ext uri="{FF2B5EF4-FFF2-40B4-BE49-F238E27FC236}">
                <a16:creationId xmlns:a16="http://schemas.microsoft.com/office/drawing/2014/main" id="{0C521552-1A15-453E-AD0D-DB7ADE4455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8419" y="2235165"/>
            <a:ext cx="2415913" cy="3225242"/>
          </a:xfrm>
          <a:prstGeom prst="rect">
            <a:avLst/>
          </a:prstGeom>
        </p:spPr>
      </p:pic>
      <p:sp>
        <p:nvSpPr>
          <p:cNvPr id="18" name="Title 1">
            <a:extLst>
              <a:ext uri="{FF2B5EF4-FFF2-40B4-BE49-F238E27FC236}">
                <a16:creationId xmlns:a16="http://schemas.microsoft.com/office/drawing/2014/main" id="{4B878231-CE3B-425A-8FDF-09C5EF331646}"/>
              </a:ext>
            </a:extLst>
          </p:cNvPr>
          <p:cNvSpPr>
            <a:spLocks noGrp="1"/>
          </p:cNvSpPr>
          <p:nvPr>
            <p:ph type="title"/>
          </p:nvPr>
        </p:nvSpPr>
        <p:spPr>
          <a:xfrm>
            <a:off x="754743" y="365125"/>
            <a:ext cx="10981985" cy="1325563"/>
          </a:xfrm>
        </p:spPr>
        <p:txBody>
          <a:bodyPr>
            <a:normAutofit/>
          </a:bodyPr>
          <a:lstStyle/>
          <a:p>
            <a:r>
              <a:rPr lang="en-US" sz="3800" dirty="0"/>
              <a:t>The Capacity Building Assistant (CBA) Team</a:t>
            </a:r>
          </a:p>
        </p:txBody>
      </p:sp>
      <p:sp>
        <p:nvSpPr>
          <p:cNvPr id="2" name="TextBox 1">
            <a:extLst>
              <a:ext uri="{FF2B5EF4-FFF2-40B4-BE49-F238E27FC236}">
                <a16:creationId xmlns:a16="http://schemas.microsoft.com/office/drawing/2014/main" id="{12CA2298-A748-43FD-9F93-15D22B7BFFB2}"/>
              </a:ext>
            </a:extLst>
          </p:cNvPr>
          <p:cNvSpPr txBox="1"/>
          <p:nvPr/>
        </p:nvSpPr>
        <p:spPr>
          <a:xfrm>
            <a:off x="1047337" y="5591235"/>
            <a:ext cx="2741880" cy="307777"/>
          </a:xfrm>
          <a:prstGeom prst="rect">
            <a:avLst/>
          </a:prstGeom>
          <a:noFill/>
        </p:spPr>
        <p:txBody>
          <a:bodyPr wrap="square" rtlCol="0">
            <a:spAutoFit/>
          </a:bodyPr>
          <a:lstStyle/>
          <a:p>
            <a:pPr algn="ctr"/>
            <a:r>
              <a:rPr lang="en-US" sz="2000" dirty="0">
                <a:latin typeface="Merriweather" panose="00000500000000000000" pitchFamily="2" charset="0"/>
              </a:rPr>
              <a:t>Duran Rutledge</a:t>
            </a:r>
          </a:p>
        </p:txBody>
      </p:sp>
      <p:sp>
        <p:nvSpPr>
          <p:cNvPr id="17" name="TextBox 16">
            <a:extLst>
              <a:ext uri="{FF2B5EF4-FFF2-40B4-BE49-F238E27FC236}">
                <a16:creationId xmlns:a16="http://schemas.microsoft.com/office/drawing/2014/main" id="{DD412A98-7BC8-4D1D-8501-A0224D9936FC}"/>
              </a:ext>
            </a:extLst>
          </p:cNvPr>
          <p:cNvSpPr txBox="1"/>
          <p:nvPr/>
        </p:nvSpPr>
        <p:spPr>
          <a:xfrm>
            <a:off x="7799227" y="5506717"/>
            <a:ext cx="3525318" cy="307777"/>
          </a:xfrm>
          <a:prstGeom prst="rect">
            <a:avLst/>
          </a:prstGeom>
          <a:noFill/>
        </p:spPr>
        <p:txBody>
          <a:bodyPr wrap="square" rtlCol="0">
            <a:spAutoFit/>
          </a:bodyPr>
          <a:lstStyle/>
          <a:p>
            <a:pPr algn="ctr"/>
            <a:r>
              <a:rPr lang="en-US" sz="2000" dirty="0">
                <a:latin typeface="Merriweather" panose="00000500000000000000" pitchFamily="2" charset="0"/>
              </a:rPr>
              <a:t>Aunsha Everett-Hall</a:t>
            </a:r>
          </a:p>
        </p:txBody>
      </p:sp>
      <p:sp>
        <p:nvSpPr>
          <p:cNvPr id="20" name="TextBox 19">
            <a:extLst>
              <a:ext uri="{FF2B5EF4-FFF2-40B4-BE49-F238E27FC236}">
                <a16:creationId xmlns:a16="http://schemas.microsoft.com/office/drawing/2014/main" id="{35F8C060-6238-441D-9372-B4DB942FEC3A}"/>
              </a:ext>
            </a:extLst>
          </p:cNvPr>
          <p:cNvSpPr txBox="1"/>
          <p:nvPr/>
        </p:nvSpPr>
        <p:spPr>
          <a:xfrm>
            <a:off x="4551362" y="5591234"/>
            <a:ext cx="2741880" cy="307777"/>
          </a:xfrm>
          <a:prstGeom prst="rect">
            <a:avLst/>
          </a:prstGeom>
          <a:noFill/>
        </p:spPr>
        <p:txBody>
          <a:bodyPr wrap="square" rtlCol="0">
            <a:spAutoFit/>
          </a:bodyPr>
          <a:lstStyle/>
          <a:p>
            <a:pPr algn="ctr"/>
            <a:r>
              <a:rPr lang="en-US" sz="2000" dirty="0">
                <a:latin typeface="Merriweather" panose="00000500000000000000" pitchFamily="2" charset="0"/>
              </a:rPr>
              <a:t>Shavar Johnson</a:t>
            </a:r>
          </a:p>
        </p:txBody>
      </p:sp>
      <p:sp>
        <p:nvSpPr>
          <p:cNvPr id="10" name="Slide Number Placeholder 2">
            <a:extLst>
              <a:ext uri="{FF2B5EF4-FFF2-40B4-BE49-F238E27FC236}">
                <a16:creationId xmlns:a16="http://schemas.microsoft.com/office/drawing/2014/main" id="{E77A94DB-385B-483F-A650-76C66AFB6A02}"/>
              </a:ext>
            </a:extLst>
          </p:cNvPr>
          <p:cNvSpPr txBox="1">
            <a:spLocks/>
          </p:cNvSpPr>
          <p:nvPr/>
        </p:nvSpPr>
        <p:spPr>
          <a:xfrm>
            <a:off x="10937322" y="365125"/>
            <a:ext cx="8329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FF6BD9F-93B7-4CE8-B48F-0EFACEFB3326}" type="slidenum">
              <a:rPr lang="en-US" smtClean="0"/>
              <a:pPr algn="ctr"/>
              <a:t>2</a:t>
            </a:fld>
            <a:endParaRPr lang="en-US" dirty="0"/>
          </a:p>
        </p:txBody>
      </p:sp>
      <p:sp>
        <p:nvSpPr>
          <p:cNvPr id="13" name="Footer Placeholder 3">
            <a:extLst>
              <a:ext uri="{FF2B5EF4-FFF2-40B4-BE49-F238E27FC236}">
                <a16:creationId xmlns:a16="http://schemas.microsoft.com/office/drawing/2014/main" id="{16F9FD8C-D4D1-42CF-AC9F-7B40C5181592}"/>
              </a:ext>
            </a:extLst>
          </p:cNvPr>
          <p:cNvSpPr txBox="1">
            <a:spLocks/>
          </p:cNvSpPr>
          <p:nvPr/>
        </p:nvSpPr>
        <p:spPr>
          <a:xfrm>
            <a:off x="10058400" y="6356350"/>
            <a:ext cx="198881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1" dirty="0">
                <a:latin typeface="Merriweather" panose="00000500000000000000" pitchFamily="2" charset="0"/>
              </a:rPr>
              <a:t>June 30, 2021</a:t>
            </a:r>
          </a:p>
        </p:txBody>
      </p:sp>
    </p:spTree>
    <p:extLst>
      <p:ext uri="{BB962C8B-B14F-4D97-AF65-F5344CB8AC3E}">
        <p14:creationId xmlns:p14="http://schemas.microsoft.com/office/powerpoint/2010/main" val="285358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28D71-AA8D-4FFB-86F0-E19754386F5D}"/>
              </a:ext>
            </a:extLst>
          </p:cNvPr>
          <p:cNvSpPr>
            <a:spLocks noGrp="1"/>
          </p:cNvSpPr>
          <p:nvPr>
            <p:ph type="title"/>
          </p:nvPr>
        </p:nvSpPr>
        <p:spPr/>
        <p:txBody>
          <a:bodyPr/>
          <a:lstStyle/>
          <a:p>
            <a:r>
              <a:rPr lang="en-US" dirty="0"/>
              <a:t>Cecilia</a:t>
            </a:r>
          </a:p>
        </p:txBody>
      </p:sp>
      <p:sp>
        <p:nvSpPr>
          <p:cNvPr id="3" name="Content Placeholder 2">
            <a:extLst>
              <a:ext uri="{FF2B5EF4-FFF2-40B4-BE49-F238E27FC236}">
                <a16:creationId xmlns:a16="http://schemas.microsoft.com/office/drawing/2014/main" id="{E08841E5-E760-4EDE-B11E-AAF7C6F9E05C}"/>
              </a:ext>
            </a:extLst>
          </p:cNvPr>
          <p:cNvSpPr>
            <a:spLocks noGrp="1"/>
          </p:cNvSpPr>
          <p:nvPr>
            <p:ph idx="1"/>
          </p:nvPr>
        </p:nvSpPr>
        <p:spPr>
          <a:xfrm>
            <a:off x="838200" y="1690688"/>
            <a:ext cx="10515600" cy="4486274"/>
          </a:xfrm>
        </p:spPr>
        <p:txBody>
          <a:bodyPr>
            <a:normAutofit/>
          </a:bodyPr>
          <a:lstStyle/>
          <a:p>
            <a:pPr marL="0" indent="0">
              <a:lnSpc>
                <a:spcPts val="3500"/>
              </a:lnSpc>
              <a:buNone/>
            </a:pPr>
            <a:r>
              <a:rPr lang="en-US" sz="2900" dirty="0"/>
              <a:t>Cecilia is a 34-year-old Latinx transwoman. She has come to your organization seeking PrEP after experiencing a recent HIV exposure, which she had promised herself would never happen again. </a:t>
            </a:r>
          </a:p>
          <a:p>
            <a:pPr marL="0" indent="0">
              <a:lnSpc>
                <a:spcPts val="3500"/>
              </a:lnSpc>
              <a:buNone/>
            </a:pPr>
            <a:r>
              <a:rPr lang="en-US" sz="2900" dirty="0"/>
              <a:t>When she gets to the front desk the staff person tells Cecilia about an MSM PrEP program that she would be eligible for. </a:t>
            </a:r>
          </a:p>
          <a:p>
            <a:pPr marL="0" indent="0">
              <a:lnSpc>
                <a:spcPts val="3500"/>
              </a:lnSpc>
              <a:buNone/>
            </a:pPr>
            <a:r>
              <a:rPr lang="en-US" sz="2900" dirty="0"/>
              <a:t>When you come out to the reception area to greet her you see that she has gone, you ask the front desk person about her who responds, “he left, and I don’t know why”</a:t>
            </a:r>
          </a:p>
        </p:txBody>
      </p:sp>
      <p:sp>
        <p:nvSpPr>
          <p:cNvPr id="5" name="Slide Number Placeholder 2">
            <a:extLst>
              <a:ext uri="{FF2B5EF4-FFF2-40B4-BE49-F238E27FC236}">
                <a16:creationId xmlns:a16="http://schemas.microsoft.com/office/drawing/2014/main" id="{B9A14550-C9D2-41BB-A351-262C97CBDAB0}"/>
              </a:ext>
            </a:extLst>
          </p:cNvPr>
          <p:cNvSpPr txBox="1">
            <a:spLocks/>
          </p:cNvSpPr>
          <p:nvPr/>
        </p:nvSpPr>
        <p:spPr>
          <a:xfrm>
            <a:off x="10937322" y="365125"/>
            <a:ext cx="8329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FF6BD9F-93B7-4CE8-B48F-0EFACEFB3326}" type="slidenum">
              <a:rPr lang="en-US" smtClean="0"/>
              <a:pPr algn="ctr"/>
              <a:t>20</a:t>
            </a:fld>
            <a:endParaRPr lang="en-US" dirty="0"/>
          </a:p>
        </p:txBody>
      </p:sp>
      <p:sp>
        <p:nvSpPr>
          <p:cNvPr id="6" name="Footer Placeholder 3">
            <a:extLst>
              <a:ext uri="{FF2B5EF4-FFF2-40B4-BE49-F238E27FC236}">
                <a16:creationId xmlns:a16="http://schemas.microsoft.com/office/drawing/2014/main" id="{529FDAC6-0029-441C-922E-CB7AC92D2A80}"/>
              </a:ext>
            </a:extLst>
          </p:cNvPr>
          <p:cNvSpPr txBox="1">
            <a:spLocks/>
          </p:cNvSpPr>
          <p:nvPr/>
        </p:nvSpPr>
        <p:spPr>
          <a:xfrm>
            <a:off x="10058400" y="6356350"/>
            <a:ext cx="198881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1" dirty="0">
                <a:latin typeface="Merriweather" panose="00000500000000000000" pitchFamily="2" charset="0"/>
              </a:rPr>
              <a:t>June 30, 2021</a:t>
            </a:r>
          </a:p>
        </p:txBody>
      </p:sp>
    </p:spTree>
    <p:extLst>
      <p:ext uri="{BB962C8B-B14F-4D97-AF65-F5344CB8AC3E}">
        <p14:creationId xmlns:p14="http://schemas.microsoft.com/office/powerpoint/2010/main" val="1451226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191CB-508B-45B2-9457-F7BCE8036D39}"/>
              </a:ext>
            </a:extLst>
          </p:cNvPr>
          <p:cNvSpPr>
            <a:spLocks noGrp="1"/>
          </p:cNvSpPr>
          <p:nvPr>
            <p:ph type="title"/>
          </p:nvPr>
        </p:nvSpPr>
        <p:spPr>
          <a:xfrm>
            <a:off x="838200" y="95359"/>
            <a:ext cx="10515600" cy="1325563"/>
          </a:xfrm>
        </p:spPr>
        <p:txBody>
          <a:bodyPr/>
          <a:lstStyle/>
          <a:p>
            <a:r>
              <a:rPr lang="en-US" dirty="0"/>
              <a:t>Stage of Change - Cecilia</a:t>
            </a:r>
          </a:p>
        </p:txBody>
      </p:sp>
      <p:sp>
        <p:nvSpPr>
          <p:cNvPr id="6" name="Title 1"/>
          <p:cNvSpPr txBox="1">
            <a:spLocks/>
          </p:cNvSpPr>
          <p:nvPr/>
        </p:nvSpPr>
        <p:spPr>
          <a:xfrm>
            <a:off x="2772107" y="6199499"/>
            <a:ext cx="3657600" cy="184751"/>
          </a:xfrm>
          <a:prstGeom prst="rect">
            <a:avLst/>
          </a:prstGeom>
        </p:spPr>
        <p:txBody>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altLang="en-US" sz="2000" b="1" dirty="0">
                <a:latin typeface="+mn-lt"/>
                <a:ea typeface="ＭＳ Ｐゴシック" pitchFamily="34" charset="-128"/>
              </a:rPr>
              <a:t>Prochaska &amp; DiClemente</a:t>
            </a:r>
            <a:endParaRPr lang="en-US" sz="2000" dirty="0">
              <a:latin typeface="+mn-lt"/>
            </a:endParaRPr>
          </a:p>
        </p:txBody>
      </p:sp>
      <p:sp>
        <p:nvSpPr>
          <p:cNvPr id="7" name="Oval 6"/>
          <p:cNvSpPr/>
          <p:nvPr/>
        </p:nvSpPr>
        <p:spPr bwMode="auto">
          <a:xfrm>
            <a:off x="3418684" y="1260957"/>
            <a:ext cx="5181600" cy="4800600"/>
          </a:xfrm>
          <a:prstGeom prst="ellipse">
            <a:avLst/>
          </a:prstGeom>
          <a:solidFill>
            <a:schemeClr val="accent6">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dirty="0"/>
          </a:p>
        </p:txBody>
      </p:sp>
      <p:cxnSp>
        <p:nvCxnSpPr>
          <p:cNvPr id="8" name="Straight Connector 7"/>
          <p:cNvCxnSpPr>
            <a:cxnSpLocks/>
          </p:cNvCxnSpPr>
          <p:nvPr/>
        </p:nvCxnSpPr>
        <p:spPr bwMode="auto">
          <a:xfrm>
            <a:off x="6009484" y="1946757"/>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a:cxnSpLocks/>
          </p:cNvCxnSpPr>
          <p:nvPr/>
        </p:nvCxnSpPr>
        <p:spPr bwMode="auto">
          <a:xfrm flipH="1" flipV="1">
            <a:off x="3738040" y="2632558"/>
            <a:ext cx="2271444" cy="1028701"/>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 name="Straight Connector 9"/>
          <p:cNvCxnSpPr>
            <a:cxnSpLocks/>
          </p:cNvCxnSpPr>
          <p:nvPr/>
        </p:nvCxnSpPr>
        <p:spPr bwMode="auto">
          <a:xfrm flipH="1">
            <a:off x="6009484" y="2632557"/>
            <a:ext cx="2322192" cy="10287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 name="Straight Connector 10"/>
          <p:cNvCxnSpPr>
            <a:cxnSpLocks/>
          </p:cNvCxnSpPr>
          <p:nvPr/>
        </p:nvCxnSpPr>
        <p:spPr bwMode="auto">
          <a:xfrm>
            <a:off x="5700695" y="1290862"/>
            <a:ext cx="300109" cy="2344353"/>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 name="Straight Connector 11"/>
          <p:cNvCxnSpPr>
            <a:cxnSpLocks/>
          </p:cNvCxnSpPr>
          <p:nvPr/>
        </p:nvCxnSpPr>
        <p:spPr bwMode="auto">
          <a:xfrm>
            <a:off x="5994052" y="3644860"/>
            <a:ext cx="2071431" cy="149537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 name="Straight Connector 12"/>
          <p:cNvCxnSpPr>
            <a:endCxn id="7" idx="4"/>
          </p:cNvCxnSpPr>
          <p:nvPr/>
        </p:nvCxnSpPr>
        <p:spPr bwMode="auto">
          <a:xfrm>
            <a:off x="6000806" y="3629809"/>
            <a:ext cx="8678" cy="2431749"/>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14" name="TextBox 13"/>
          <p:cNvSpPr txBox="1"/>
          <p:nvPr/>
        </p:nvSpPr>
        <p:spPr>
          <a:xfrm>
            <a:off x="5627082" y="1778223"/>
            <a:ext cx="2438400" cy="1200329"/>
          </a:xfrm>
          <a:prstGeom prst="rect">
            <a:avLst/>
          </a:prstGeom>
          <a:noFill/>
        </p:spPr>
        <p:txBody>
          <a:bodyPr wrap="square" rtlCol="0">
            <a:spAutoFit/>
          </a:bodyPr>
          <a:lstStyle/>
          <a:p>
            <a:pPr algn="ctr"/>
            <a:r>
              <a:rPr lang="en-US" altLang="en-US" b="1" kern="0" dirty="0">
                <a:ea typeface="ＭＳ Ｐゴシック" pitchFamily="34" charset="-128"/>
              </a:rPr>
              <a:t>Pre-contemplation</a:t>
            </a:r>
            <a:r>
              <a:rPr lang="en-US" altLang="en-US" kern="0" dirty="0">
                <a:ea typeface="ＭＳ Ｐゴシック" pitchFamily="34" charset="-128"/>
              </a:rPr>
              <a:t> </a:t>
            </a:r>
          </a:p>
          <a:p>
            <a:pPr algn="ctr"/>
            <a:r>
              <a:rPr lang="en-US" altLang="en-US" kern="0" dirty="0">
                <a:ea typeface="ＭＳ Ｐゴシック" pitchFamily="34" charset="-128"/>
              </a:rPr>
              <a:t>not ready </a:t>
            </a:r>
          </a:p>
          <a:p>
            <a:pPr algn="ctr"/>
            <a:r>
              <a:rPr lang="en-US" altLang="en-US" kern="0" dirty="0">
                <a:ea typeface="ＭＳ Ｐゴシック" pitchFamily="34" charset="-128"/>
              </a:rPr>
              <a:t>or </a:t>
            </a:r>
          </a:p>
          <a:p>
            <a:pPr algn="ctr"/>
            <a:r>
              <a:rPr lang="en-US" altLang="en-US" kern="0" dirty="0">
                <a:ea typeface="ＭＳ Ｐゴシック" pitchFamily="34" charset="-128"/>
              </a:rPr>
              <a:t>willing</a:t>
            </a:r>
          </a:p>
        </p:txBody>
      </p:sp>
      <p:sp>
        <p:nvSpPr>
          <p:cNvPr id="15" name="TextBox 14"/>
          <p:cNvSpPr txBox="1"/>
          <p:nvPr/>
        </p:nvSpPr>
        <p:spPr>
          <a:xfrm>
            <a:off x="6380428" y="3465913"/>
            <a:ext cx="2438400" cy="661720"/>
          </a:xfrm>
          <a:prstGeom prst="rect">
            <a:avLst/>
          </a:prstGeom>
          <a:noFill/>
        </p:spPr>
        <p:txBody>
          <a:bodyPr wrap="square" rtlCol="0">
            <a:spAutoFit/>
          </a:bodyPr>
          <a:lstStyle/>
          <a:p>
            <a:pPr algn="ctr"/>
            <a:r>
              <a:rPr lang="en-US" altLang="en-US" b="1" kern="0" dirty="0">
                <a:ea typeface="ＭＳ Ｐゴシック" pitchFamily="34" charset="-128"/>
              </a:rPr>
              <a:t>Contemplation</a:t>
            </a:r>
          </a:p>
          <a:p>
            <a:pPr algn="ctr"/>
            <a:r>
              <a:rPr lang="en-US" altLang="en-US" kern="0" dirty="0">
                <a:ea typeface="ＭＳ Ｐゴシック" pitchFamily="34" charset="-128"/>
              </a:rPr>
              <a:t>Unsure, Ambivalent</a:t>
            </a:r>
          </a:p>
        </p:txBody>
      </p:sp>
      <p:sp>
        <p:nvSpPr>
          <p:cNvPr id="16" name="TextBox 15"/>
          <p:cNvSpPr txBox="1"/>
          <p:nvPr/>
        </p:nvSpPr>
        <p:spPr>
          <a:xfrm>
            <a:off x="5668647" y="4665328"/>
            <a:ext cx="2438400" cy="615553"/>
          </a:xfrm>
          <a:prstGeom prst="rect">
            <a:avLst/>
          </a:prstGeom>
          <a:noFill/>
        </p:spPr>
        <p:txBody>
          <a:bodyPr wrap="square" rtlCol="0">
            <a:spAutoFit/>
          </a:bodyPr>
          <a:lstStyle/>
          <a:p>
            <a:pPr algn="ctr"/>
            <a:r>
              <a:rPr lang="en-US" altLang="en-US" b="1" kern="0" dirty="0">
                <a:ea typeface="ＭＳ Ｐゴシック" pitchFamily="34" charset="-128"/>
              </a:rPr>
              <a:t>Preparation</a:t>
            </a:r>
          </a:p>
          <a:p>
            <a:pPr algn="ctr"/>
            <a:r>
              <a:rPr lang="en-US" altLang="en-US" sz="1600" kern="0" dirty="0">
                <a:ea typeface="ＭＳ Ｐゴシック" pitchFamily="34" charset="-128"/>
              </a:rPr>
              <a:t>Acknowledgement</a:t>
            </a:r>
          </a:p>
        </p:txBody>
      </p:sp>
      <p:cxnSp>
        <p:nvCxnSpPr>
          <p:cNvPr id="17" name="Straight Connector 16"/>
          <p:cNvCxnSpPr>
            <a:cxnSpLocks/>
          </p:cNvCxnSpPr>
          <p:nvPr/>
        </p:nvCxnSpPr>
        <p:spPr bwMode="auto">
          <a:xfrm flipH="1">
            <a:off x="4289680" y="3661258"/>
            <a:ext cx="1695695" cy="1731947"/>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18" name="TextBox 17"/>
          <p:cNvSpPr txBox="1"/>
          <p:nvPr/>
        </p:nvSpPr>
        <p:spPr>
          <a:xfrm>
            <a:off x="4612762" y="4469874"/>
            <a:ext cx="2002332" cy="923330"/>
          </a:xfrm>
          <a:prstGeom prst="rect">
            <a:avLst/>
          </a:prstGeom>
          <a:noFill/>
        </p:spPr>
        <p:txBody>
          <a:bodyPr wrap="square" rtlCol="0">
            <a:spAutoFit/>
          </a:bodyPr>
          <a:lstStyle/>
          <a:p>
            <a:pPr algn="ctr"/>
            <a:r>
              <a:rPr lang="en-US" altLang="en-US" b="1" kern="0" dirty="0">
                <a:ea typeface="ＭＳ Ｐゴシック" pitchFamily="34" charset="-128"/>
              </a:rPr>
              <a:t>Action</a:t>
            </a:r>
          </a:p>
          <a:p>
            <a:pPr algn="ctr"/>
            <a:r>
              <a:rPr lang="en-US" altLang="en-US" kern="0" dirty="0">
                <a:ea typeface="ＭＳ Ｐゴシック" pitchFamily="34" charset="-128"/>
              </a:rPr>
              <a:t>Taking </a:t>
            </a:r>
          </a:p>
          <a:p>
            <a:pPr algn="ctr"/>
            <a:r>
              <a:rPr lang="en-US" altLang="en-US" kern="0" dirty="0">
                <a:ea typeface="ＭＳ Ｐゴシック" pitchFamily="34" charset="-128"/>
              </a:rPr>
              <a:t>Steps</a:t>
            </a:r>
          </a:p>
        </p:txBody>
      </p:sp>
      <p:sp>
        <p:nvSpPr>
          <p:cNvPr id="19" name="TextBox 18"/>
          <p:cNvSpPr txBox="1"/>
          <p:nvPr/>
        </p:nvSpPr>
        <p:spPr>
          <a:xfrm>
            <a:off x="3262294" y="3262200"/>
            <a:ext cx="2438400" cy="923330"/>
          </a:xfrm>
          <a:prstGeom prst="rect">
            <a:avLst/>
          </a:prstGeom>
          <a:noFill/>
        </p:spPr>
        <p:txBody>
          <a:bodyPr wrap="square" rtlCol="0">
            <a:spAutoFit/>
          </a:bodyPr>
          <a:lstStyle/>
          <a:p>
            <a:pPr algn="ctr"/>
            <a:r>
              <a:rPr lang="en-US" altLang="en-US" b="1" kern="0" dirty="0">
                <a:ea typeface="ＭＳ Ｐゴシック" pitchFamily="34" charset="-128"/>
              </a:rPr>
              <a:t>Maintenance</a:t>
            </a:r>
          </a:p>
          <a:p>
            <a:pPr algn="ctr"/>
            <a:r>
              <a:rPr lang="en-US" altLang="en-US" kern="0" dirty="0">
                <a:ea typeface="ＭＳ Ｐゴシック" pitchFamily="34" charset="-128"/>
              </a:rPr>
              <a:t>Dealing with </a:t>
            </a:r>
          </a:p>
          <a:p>
            <a:pPr algn="ctr"/>
            <a:r>
              <a:rPr lang="en-US" altLang="en-US" kern="0" dirty="0">
                <a:ea typeface="ＭＳ Ｐゴシック" pitchFamily="34" charset="-128"/>
              </a:rPr>
              <a:t>“slips”</a:t>
            </a:r>
          </a:p>
        </p:txBody>
      </p:sp>
      <p:sp>
        <p:nvSpPr>
          <p:cNvPr id="20" name="TextBox 19"/>
          <p:cNvSpPr txBox="1"/>
          <p:nvPr/>
        </p:nvSpPr>
        <p:spPr>
          <a:xfrm>
            <a:off x="3848876" y="1785427"/>
            <a:ext cx="2438400" cy="923330"/>
          </a:xfrm>
          <a:prstGeom prst="rect">
            <a:avLst/>
          </a:prstGeom>
          <a:noFill/>
        </p:spPr>
        <p:txBody>
          <a:bodyPr wrap="square" rtlCol="0">
            <a:spAutoFit/>
          </a:bodyPr>
          <a:lstStyle/>
          <a:p>
            <a:pPr algn="ctr"/>
            <a:r>
              <a:rPr lang="en-US" altLang="en-US" b="1" kern="0" dirty="0">
                <a:ea typeface="ＭＳ Ｐゴシック" pitchFamily="34" charset="-128"/>
              </a:rPr>
              <a:t>Relapse</a:t>
            </a:r>
          </a:p>
          <a:p>
            <a:pPr algn="ctr"/>
            <a:r>
              <a:rPr lang="en-US" altLang="en-US" kern="0" dirty="0">
                <a:ea typeface="ＭＳ Ｐゴシック" pitchFamily="34" charset="-128"/>
              </a:rPr>
              <a:t>Natural part </a:t>
            </a:r>
          </a:p>
          <a:p>
            <a:pPr algn="ctr"/>
            <a:r>
              <a:rPr lang="en-US" altLang="en-US" kern="0" dirty="0">
                <a:ea typeface="ＭＳ Ｐゴシック" pitchFamily="34" charset="-128"/>
              </a:rPr>
              <a:t>of cycle</a:t>
            </a:r>
          </a:p>
        </p:txBody>
      </p:sp>
      <p:sp>
        <p:nvSpPr>
          <p:cNvPr id="21" name="Freeform 20"/>
          <p:cNvSpPr/>
          <p:nvPr/>
        </p:nvSpPr>
        <p:spPr bwMode="auto">
          <a:xfrm rot="3211985">
            <a:off x="7064248" y="2181619"/>
            <a:ext cx="2534856" cy="393539"/>
          </a:xfrm>
          <a:custGeom>
            <a:avLst/>
            <a:gdLst>
              <a:gd name="connsiteX0" fmla="*/ 0 w 2534856"/>
              <a:gd name="connsiteY0" fmla="*/ 173620 h 393539"/>
              <a:gd name="connsiteX1" fmla="*/ 1180618 w 2534856"/>
              <a:gd name="connsiteY1" fmla="*/ 0 h 393539"/>
              <a:gd name="connsiteX2" fmla="*/ 2060294 w 2534856"/>
              <a:gd name="connsiteY2" fmla="*/ 173620 h 393539"/>
              <a:gd name="connsiteX3" fmla="*/ 2534856 w 2534856"/>
              <a:gd name="connsiteY3" fmla="*/ 393539 h 393539"/>
              <a:gd name="connsiteX4" fmla="*/ 2534856 w 2534856"/>
              <a:gd name="connsiteY4" fmla="*/ 393539 h 393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856" h="393539">
                <a:moveTo>
                  <a:pt x="0" y="173620"/>
                </a:moveTo>
                <a:cubicBezTo>
                  <a:pt x="418618" y="86810"/>
                  <a:pt x="837236" y="0"/>
                  <a:pt x="1180618" y="0"/>
                </a:cubicBezTo>
                <a:cubicBezTo>
                  <a:pt x="1524000" y="0"/>
                  <a:pt x="1834588" y="108030"/>
                  <a:pt x="2060294" y="173620"/>
                </a:cubicBezTo>
                <a:cubicBezTo>
                  <a:pt x="2286000" y="239210"/>
                  <a:pt x="2534856" y="393539"/>
                  <a:pt x="2534856" y="393539"/>
                </a:cubicBezTo>
                <a:lnTo>
                  <a:pt x="2534856" y="393539"/>
                </a:lnTo>
              </a:path>
            </a:pathLst>
          </a:custGeom>
          <a:noFill/>
          <a:ln w="63500" cap="flat" cmpd="sng" algn="ctr">
            <a:solidFill>
              <a:srgbClr val="EA0000"/>
            </a:solidFill>
            <a:prstDash val="solid"/>
            <a:round/>
            <a:headEnd type="triangle" w="lg" len="med"/>
            <a:tailEnd type="triangle" w="lg"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dirty="0"/>
          </a:p>
        </p:txBody>
      </p:sp>
      <p:sp>
        <p:nvSpPr>
          <p:cNvPr id="22" name="Freeform 21"/>
          <p:cNvSpPr/>
          <p:nvPr/>
        </p:nvSpPr>
        <p:spPr bwMode="auto">
          <a:xfrm rot="14553273">
            <a:off x="2263465" y="4484616"/>
            <a:ext cx="2534856" cy="393539"/>
          </a:xfrm>
          <a:custGeom>
            <a:avLst/>
            <a:gdLst>
              <a:gd name="connsiteX0" fmla="*/ 0 w 2534856"/>
              <a:gd name="connsiteY0" fmla="*/ 173620 h 393539"/>
              <a:gd name="connsiteX1" fmla="*/ 1180618 w 2534856"/>
              <a:gd name="connsiteY1" fmla="*/ 0 h 393539"/>
              <a:gd name="connsiteX2" fmla="*/ 2060294 w 2534856"/>
              <a:gd name="connsiteY2" fmla="*/ 173620 h 393539"/>
              <a:gd name="connsiteX3" fmla="*/ 2534856 w 2534856"/>
              <a:gd name="connsiteY3" fmla="*/ 393539 h 393539"/>
              <a:gd name="connsiteX4" fmla="*/ 2534856 w 2534856"/>
              <a:gd name="connsiteY4" fmla="*/ 393539 h 393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856" h="393539">
                <a:moveTo>
                  <a:pt x="0" y="173620"/>
                </a:moveTo>
                <a:cubicBezTo>
                  <a:pt x="418618" y="86810"/>
                  <a:pt x="837236" y="0"/>
                  <a:pt x="1180618" y="0"/>
                </a:cubicBezTo>
                <a:cubicBezTo>
                  <a:pt x="1524000" y="0"/>
                  <a:pt x="1834588" y="108030"/>
                  <a:pt x="2060294" y="173620"/>
                </a:cubicBezTo>
                <a:cubicBezTo>
                  <a:pt x="2286000" y="239210"/>
                  <a:pt x="2534856" y="393539"/>
                  <a:pt x="2534856" y="393539"/>
                </a:cubicBezTo>
                <a:lnTo>
                  <a:pt x="2534856" y="393539"/>
                </a:lnTo>
              </a:path>
            </a:pathLst>
          </a:custGeom>
          <a:noFill/>
          <a:ln w="63500" cap="flat" cmpd="sng" algn="ctr">
            <a:solidFill>
              <a:srgbClr val="EA0000"/>
            </a:solidFill>
            <a:prstDash val="solid"/>
            <a:round/>
            <a:headEnd type="triangle" w="lg" len="med"/>
            <a:tailEnd type="triangle" w="lg"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dirty="0"/>
          </a:p>
        </p:txBody>
      </p:sp>
      <p:sp>
        <p:nvSpPr>
          <p:cNvPr id="24" name="Slide Number Placeholder 2">
            <a:extLst>
              <a:ext uri="{FF2B5EF4-FFF2-40B4-BE49-F238E27FC236}">
                <a16:creationId xmlns:a16="http://schemas.microsoft.com/office/drawing/2014/main" id="{CBB1E591-D1FB-456B-B9A8-6356CDEFB8A9}"/>
              </a:ext>
            </a:extLst>
          </p:cNvPr>
          <p:cNvSpPr txBox="1">
            <a:spLocks/>
          </p:cNvSpPr>
          <p:nvPr/>
        </p:nvSpPr>
        <p:spPr>
          <a:xfrm>
            <a:off x="10937322" y="365125"/>
            <a:ext cx="8329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FF6BD9F-93B7-4CE8-B48F-0EFACEFB3326}" type="slidenum">
              <a:rPr lang="en-US" smtClean="0"/>
              <a:pPr algn="ctr"/>
              <a:t>21</a:t>
            </a:fld>
            <a:endParaRPr lang="en-US" dirty="0"/>
          </a:p>
        </p:txBody>
      </p:sp>
      <p:sp>
        <p:nvSpPr>
          <p:cNvPr id="25" name="Footer Placeholder 3">
            <a:extLst>
              <a:ext uri="{FF2B5EF4-FFF2-40B4-BE49-F238E27FC236}">
                <a16:creationId xmlns:a16="http://schemas.microsoft.com/office/drawing/2014/main" id="{A7D501E5-8635-4A41-BCE2-7EB12973906A}"/>
              </a:ext>
            </a:extLst>
          </p:cNvPr>
          <p:cNvSpPr txBox="1">
            <a:spLocks/>
          </p:cNvSpPr>
          <p:nvPr/>
        </p:nvSpPr>
        <p:spPr>
          <a:xfrm>
            <a:off x="10058400" y="6356350"/>
            <a:ext cx="198881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1" dirty="0">
                <a:latin typeface="Merriweather" panose="00000500000000000000" pitchFamily="2" charset="0"/>
              </a:rPr>
              <a:t>June 30, 2021</a:t>
            </a:r>
          </a:p>
        </p:txBody>
      </p:sp>
    </p:spTree>
    <p:extLst>
      <p:ext uri="{BB962C8B-B14F-4D97-AF65-F5344CB8AC3E}">
        <p14:creationId xmlns:p14="http://schemas.microsoft.com/office/powerpoint/2010/main" val="4168786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30701-520C-4F21-9F43-AB74C5B6A89D}"/>
              </a:ext>
            </a:extLst>
          </p:cNvPr>
          <p:cNvSpPr>
            <a:spLocks noGrp="1"/>
          </p:cNvSpPr>
          <p:nvPr>
            <p:ph type="title"/>
          </p:nvPr>
        </p:nvSpPr>
        <p:spPr/>
        <p:txBody>
          <a:bodyPr/>
          <a:lstStyle/>
          <a:p>
            <a:r>
              <a:rPr lang="en-US" dirty="0"/>
              <a:t>Miguel</a:t>
            </a:r>
          </a:p>
        </p:txBody>
      </p:sp>
      <p:sp>
        <p:nvSpPr>
          <p:cNvPr id="3" name="Content Placeholder 2">
            <a:extLst>
              <a:ext uri="{FF2B5EF4-FFF2-40B4-BE49-F238E27FC236}">
                <a16:creationId xmlns:a16="http://schemas.microsoft.com/office/drawing/2014/main" id="{5F99287B-72A3-4B92-AA65-57BD0E5A8C55}"/>
              </a:ext>
            </a:extLst>
          </p:cNvPr>
          <p:cNvSpPr>
            <a:spLocks noGrp="1"/>
          </p:cNvSpPr>
          <p:nvPr>
            <p:ph idx="1"/>
          </p:nvPr>
        </p:nvSpPr>
        <p:spPr>
          <a:xfrm>
            <a:off x="838200" y="1690688"/>
            <a:ext cx="10674927" cy="4200679"/>
          </a:xfrm>
        </p:spPr>
        <p:txBody>
          <a:bodyPr>
            <a:noAutofit/>
          </a:bodyPr>
          <a:lstStyle/>
          <a:p>
            <a:pPr marL="0" indent="0">
              <a:lnSpc>
                <a:spcPts val="3800"/>
              </a:lnSpc>
              <a:buNone/>
            </a:pPr>
            <a:r>
              <a:rPr lang="en-US" sz="2900" dirty="0"/>
              <a:t>Miguel’s is a 48-year-old gay man.  His partner 52-year-old,  Vincent is HIV positive has been living with HIV for 30 years.  Miguel and Vincent have been in a monogamous relationship for the last 7 years.  Vincent has been recently pressuring Miguel to have condomless sex. Miguel has always used condoms with all his partners regardless of their HIV status. He remembers the earlier days of HIV and doesn't take any chances when it comes to protecting himself. He wants to please his partner and doesn’t want to lose him.  </a:t>
            </a:r>
          </a:p>
        </p:txBody>
      </p:sp>
      <p:sp>
        <p:nvSpPr>
          <p:cNvPr id="5" name="Slide Number Placeholder 2">
            <a:extLst>
              <a:ext uri="{FF2B5EF4-FFF2-40B4-BE49-F238E27FC236}">
                <a16:creationId xmlns:a16="http://schemas.microsoft.com/office/drawing/2014/main" id="{6DF1BA0C-DCC7-46A1-8CB1-623285AD70C4}"/>
              </a:ext>
            </a:extLst>
          </p:cNvPr>
          <p:cNvSpPr txBox="1">
            <a:spLocks/>
          </p:cNvSpPr>
          <p:nvPr/>
        </p:nvSpPr>
        <p:spPr>
          <a:xfrm>
            <a:off x="10937322" y="365125"/>
            <a:ext cx="8329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FF6BD9F-93B7-4CE8-B48F-0EFACEFB3326}" type="slidenum">
              <a:rPr lang="en-US" smtClean="0"/>
              <a:pPr algn="ctr"/>
              <a:t>22</a:t>
            </a:fld>
            <a:endParaRPr lang="en-US" dirty="0"/>
          </a:p>
        </p:txBody>
      </p:sp>
      <p:sp>
        <p:nvSpPr>
          <p:cNvPr id="6" name="Footer Placeholder 3">
            <a:extLst>
              <a:ext uri="{FF2B5EF4-FFF2-40B4-BE49-F238E27FC236}">
                <a16:creationId xmlns:a16="http://schemas.microsoft.com/office/drawing/2014/main" id="{69F2128D-4BE4-4A30-9FC5-40854D0D3847}"/>
              </a:ext>
            </a:extLst>
          </p:cNvPr>
          <p:cNvSpPr txBox="1">
            <a:spLocks/>
          </p:cNvSpPr>
          <p:nvPr/>
        </p:nvSpPr>
        <p:spPr>
          <a:xfrm>
            <a:off x="10058400" y="6356350"/>
            <a:ext cx="198881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1" dirty="0">
                <a:latin typeface="Merriweather" panose="00000500000000000000" pitchFamily="2" charset="0"/>
              </a:rPr>
              <a:t>June 30, 2021</a:t>
            </a:r>
          </a:p>
        </p:txBody>
      </p:sp>
    </p:spTree>
    <p:extLst>
      <p:ext uri="{BB962C8B-B14F-4D97-AF65-F5344CB8AC3E}">
        <p14:creationId xmlns:p14="http://schemas.microsoft.com/office/powerpoint/2010/main" val="2684789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625" name="Group 449"/>
          <p:cNvGraphicFramePr>
            <a:graphicFrameLocks noGrp="1"/>
          </p:cNvGraphicFramePr>
          <p:nvPr>
            <p:extLst>
              <p:ext uri="{D42A27DB-BD31-4B8C-83A1-F6EECF244321}">
                <p14:modId xmlns:p14="http://schemas.microsoft.com/office/powerpoint/2010/main" val="873590100"/>
              </p:ext>
            </p:extLst>
          </p:nvPr>
        </p:nvGraphicFramePr>
        <p:xfrm>
          <a:off x="709809" y="1673662"/>
          <a:ext cx="11049000" cy="4254764"/>
        </p:xfrm>
        <a:graphic>
          <a:graphicData uri="http://schemas.openxmlformats.org/drawingml/2006/table">
            <a:tbl>
              <a:tblPr/>
              <a:tblGrid>
                <a:gridCol w="5524500">
                  <a:extLst>
                    <a:ext uri="{9D8B030D-6E8A-4147-A177-3AD203B41FA5}">
                      <a16:colId xmlns:a16="http://schemas.microsoft.com/office/drawing/2014/main" val="20000"/>
                    </a:ext>
                  </a:extLst>
                </a:gridCol>
                <a:gridCol w="5524500">
                  <a:extLst>
                    <a:ext uri="{9D8B030D-6E8A-4147-A177-3AD203B41FA5}">
                      <a16:colId xmlns:a16="http://schemas.microsoft.com/office/drawing/2014/main" val="20001"/>
                    </a:ext>
                  </a:extLst>
                </a:gridCol>
              </a:tblGrid>
              <a:tr h="274638">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u="none" dirty="0">
                          <a:effectLst/>
                          <a:latin typeface="Open Sans" panose="020B0606030504020204" pitchFamily="34" charset="0"/>
                          <a:ea typeface="Open Sans" panose="020B0606030504020204" pitchFamily="34" charset="0"/>
                          <a:cs typeface="Open Sans" panose="020B0606030504020204" pitchFamily="34" charset="0"/>
                        </a:rPr>
                        <a:t>Benefits of NOT Changing</a:t>
                      </a:r>
                    </a:p>
                  </a:txBody>
                  <a:tcP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5000"/>
                      </a:schemeClr>
                    </a:solid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u="none" dirty="0">
                          <a:effectLst/>
                          <a:latin typeface="Open Sans" panose="020B0606030504020204" pitchFamily="34" charset="0"/>
                          <a:ea typeface="Open Sans" panose="020B0606030504020204" pitchFamily="34" charset="0"/>
                          <a:cs typeface="Open Sans" panose="020B0606030504020204" pitchFamily="34" charset="0"/>
                        </a:rPr>
                        <a:t>Benefits of Changing</a:t>
                      </a:r>
                    </a:p>
                  </a:txBody>
                  <a:tcP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1407985">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2100" b="0" i="0" u="none" strike="noStrike" cap="none" normalizeH="0" baseline="0" dirty="0">
                        <a:ln>
                          <a:noFill/>
                        </a:ln>
                        <a:solidFill>
                          <a:schemeClr val="tx1"/>
                        </a:solidFill>
                        <a:effectLst>
                          <a:outerShdw blurRad="38100" dist="38100" dir="2700000" algn="tl">
                            <a:srgbClr val="000000"/>
                          </a:outerShdw>
                        </a:effectLst>
                        <a:latin typeface="Open Sans" panose="020B0606030504020204" pitchFamily="34" charset="0"/>
                        <a:ea typeface="Open Sans" panose="020B0606030504020204" pitchFamily="34" charset="0"/>
                        <a:cs typeface="Open Sans" panose="020B0606030504020204" pitchFamily="34" charset="0"/>
                      </a:endParaRPr>
                    </a:p>
                  </a:txBody>
                  <a:tcP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5000"/>
                      </a:schemeClr>
                    </a:solid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2100" b="0" i="0" u="none" strike="noStrike" cap="none" normalizeH="0" baseline="0" dirty="0">
                        <a:ln>
                          <a:noFill/>
                        </a:ln>
                        <a:solidFill>
                          <a:schemeClr val="tx1"/>
                        </a:solidFill>
                        <a:effectLst>
                          <a:outerShdw blurRad="38100" dist="38100" dir="2700000" algn="tl">
                            <a:srgbClr val="000000"/>
                          </a:outerShdw>
                        </a:effectLst>
                        <a:latin typeface="Open Sans" panose="020B0606030504020204" pitchFamily="34" charset="0"/>
                        <a:ea typeface="Open Sans" panose="020B0606030504020204" pitchFamily="34" charset="0"/>
                        <a:cs typeface="Open Sans" panose="020B0606030504020204" pitchFamily="34" charset="0"/>
                      </a:endParaRPr>
                    </a:p>
                  </a:txBody>
                  <a:tcP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1"/>
                  </a:ext>
                </a:extLst>
              </a:tr>
              <a:tr h="505974">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u="none" dirty="0">
                          <a:effectLst/>
                          <a:latin typeface="Open Sans" panose="020B0606030504020204" pitchFamily="34" charset="0"/>
                          <a:ea typeface="Open Sans" panose="020B0606030504020204" pitchFamily="34" charset="0"/>
                          <a:cs typeface="Open Sans" panose="020B0606030504020204" pitchFamily="34" charset="0"/>
                        </a:rPr>
                        <a:t>Costs of Changing</a:t>
                      </a:r>
                    </a:p>
                  </a:txBody>
                  <a:tcP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5000"/>
                      </a:schemeClr>
                    </a:solid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u="none" dirty="0">
                          <a:effectLst/>
                          <a:latin typeface="Open Sans" panose="020B0606030504020204" pitchFamily="34" charset="0"/>
                          <a:ea typeface="Open Sans" panose="020B0606030504020204" pitchFamily="34" charset="0"/>
                          <a:cs typeface="Open Sans" panose="020B0606030504020204" pitchFamily="34" charset="0"/>
                        </a:rPr>
                        <a:t>Costs of NOT Changing</a:t>
                      </a:r>
                    </a:p>
                  </a:txBody>
                  <a:tcP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4"/>
                  </a:ext>
                </a:extLst>
              </a:tr>
              <a:tr h="1883605">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2100" b="0" i="0" u="none" strike="noStrike" cap="none" normalizeH="0" baseline="0" dirty="0">
                        <a:ln>
                          <a:noFill/>
                        </a:ln>
                        <a:solidFill>
                          <a:schemeClr val="tx1"/>
                        </a:solidFill>
                        <a:effectLst>
                          <a:outerShdw blurRad="38100" dist="38100" dir="2700000" algn="tl">
                            <a:srgbClr val="000000"/>
                          </a:outerShdw>
                        </a:effectLst>
                        <a:latin typeface="Open Sans" panose="020B0606030504020204" pitchFamily="34" charset="0"/>
                        <a:ea typeface="Open Sans" panose="020B0606030504020204" pitchFamily="34" charset="0"/>
                        <a:cs typeface="Open Sans" panose="020B0606030504020204" pitchFamily="34" charset="0"/>
                      </a:endParaRPr>
                    </a:p>
                  </a:txBody>
                  <a:tcP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5000"/>
                      </a:schemeClr>
                    </a:solid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2100" b="0" i="0" u="none" strike="noStrike" cap="none" normalizeH="0" baseline="0" dirty="0">
                        <a:ln>
                          <a:noFill/>
                        </a:ln>
                        <a:solidFill>
                          <a:schemeClr val="tx1"/>
                        </a:solidFill>
                        <a:effectLst>
                          <a:outerShdw blurRad="38100" dist="38100" dir="2700000" algn="tl">
                            <a:srgbClr val="000000"/>
                          </a:outerShdw>
                        </a:effectLst>
                        <a:latin typeface="Open Sans" panose="020B0606030504020204" pitchFamily="34" charset="0"/>
                        <a:ea typeface="Open Sans" panose="020B0606030504020204" pitchFamily="34" charset="0"/>
                        <a:cs typeface="Open Sans" panose="020B0606030504020204" pitchFamily="34" charset="0"/>
                      </a:endParaRPr>
                    </a:p>
                  </a:txBody>
                  <a:tcP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5"/>
                  </a:ext>
                </a:extLst>
              </a:tr>
            </a:tbl>
          </a:graphicData>
        </a:graphic>
      </p:graphicFrame>
      <p:sp>
        <p:nvSpPr>
          <p:cNvPr id="30751" name="Rectangle 434"/>
          <p:cNvSpPr>
            <a:spLocks noChangeArrowheads="1"/>
          </p:cNvSpPr>
          <p:nvPr/>
        </p:nvSpPr>
        <p:spPr bwMode="auto">
          <a:xfrm>
            <a:off x="838201" y="531313"/>
            <a:ext cx="992059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600" b="1" dirty="0"/>
              <a:t>        </a:t>
            </a:r>
            <a:r>
              <a:rPr lang="en-US" altLang="en-US" sz="4000" b="1" dirty="0">
                <a:latin typeface="Merriweather" panose="00000500000000000000" pitchFamily="2" charset="0"/>
              </a:rPr>
              <a:t>Decisional Balance Sheet - Miguel</a:t>
            </a:r>
            <a:endParaRPr lang="en-US" altLang="en-US" sz="4000" dirty="0">
              <a:latin typeface="Merriweather" panose="00000500000000000000" pitchFamily="2" charset="0"/>
            </a:endParaRPr>
          </a:p>
        </p:txBody>
      </p:sp>
      <p:sp>
        <p:nvSpPr>
          <p:cNvPr id="6" name="Content Placeholder 3">
            <a:extLst>
              <a:ext uri="{FF2B5EF4-FFF2-40B4-BE49-F238E27FC236}">
                <a16:creationId xmlns:a16="http://schemas.microsoft.com/office/drawing/2014/main" id="{227C90C1-8E45-41BD-8AEA-154AF2D7DE17}"/>
              </a:ext>
            </a:extLst>
          </p:cNvPr>
          <p:cNvSpPr txBox="1">
            <a:spLocks/>
          </p:cNvSpPr>
          <p:nvPr/>
        </p:nvSpPr>
        <p:spPr>
          <a:xfrm>
            <a:off x="6313231" y="6019059"/>
            <a:ext cx="5445578" cy="81077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2100" dirty="0">
                <a:solidFill>
                  <a:schemeClr val="accent6"/>
                </a:solidFill>
                <a:latin typeface="Open Sans" panose="020B0606030504020204" pitchFamily="34" charset="0"/>
                <a:ea typeface="Open Sans" panose="020B0606030504020204" pitchFamily="34" charset="0"/>
                <a:cs typeface="Open Sans" panose="020B0606030504020204" pitchFamily="34" charset="0"/>
              </a:rPr>
              <a:t>End with positives -&gt; right hand side</a:t>
            </a:r>
          </a:p>
          <a:p>
            <a:pPr>
              <a:spcBef>
                <a:spcPts val="0"/>
              </a:spcBef>
            </a:pPr>
            <a:r>
              <a:rPr lang="en-US" sz="2100" dirty="0">
                <a:solidFill>
                  <a:schemeClr val="accent6"/>
                </a:solidFill>
                <a:latin typeface="Open Sans" panose="020B0606030504020204" pitchFamily="34" charset="0"/>
                <a:ea typeface="Open Sans" panose="020B0606030504020204" pitchFamily="34" charset="0"/>
                <a:cs typeface="Open Sans" panose="020B0606030504020204" pitchFamily="34" charset="0"/>
              </a:rPr>
              <a:t>Could be an ongoing list</a:t>
            </a:r>
          </a:p>
        </p:txBody>
      </p:sp>
      <p:sp>
        <p:nvSpPr>
          <p:cNvPr id="7" name="Slide Number Placeholder 2">
            <a:extLst>
              <a:ext uri="{FF2B5EF4-FFF2-40B4-BE49-F238E27FC236}">
                <a16:creationId xmlns:a16="http://schemas.microsoft.com/office/drawing/2014/main" id="{4932550D-82F1-475B-BA10-7DB34EB1FEE0}"/>
              </a:ext>
            </a:extLst>
          </p:cNvPr>
          <p:cNvSpPr txBox="1">
            <a:spLocks/>
          </p:cNvSpPr>
          <p:nvPr/>
        </p:nvSpPr>
        <p:spPr>
          <a:xfrm>
            <a:off x="10937322" y="365125"/>
            <a:ext cx="8329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FF6BD9F-93B7-4CE8-B48F-0EFACEFB3326}" type="slidenum">
              <a:rPr lang="en-US" smtClean="0"/>
              <a:pPr algn="ctr"/>
              <a:t>23</a:t>
            </a:fld>
            <a:endParaRPr lang="en-US" dirty="0"/>
          </a:p>
        </p:txBody>
      </p:sp>
      <p:sp>
        <p:nvSpPr>
          <p:cNvPr id="8" name="Footer Placeholder 3">
            <a:extLst>
              <a:ext uri="{FF2B5EF4-FFF2-40B4-BE49-F238E27FC236}">
                <a16:creationId xmlns:a16="http://schemas.microsoft.com/office/drawing/2014/main" id="{9BC8440E-5C8A-47EB-95E7-4FBA0E01AEBA}"/>
              </a:ext>
            </a:extLst>
          </p:cNvPr>
          <p:cNvSpPr txBox="1">
            <a:spLocks/>
          </p:cNvSpPr>
          <p:nvPr/>
        </p:nvSpPr>
        <p:spPr>
          <a:xfrm>
            <a:off x="10058400" y="6356350"/>
            <a:ext cx="198881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1" dirty="0">
                <a:latin typeface="Merriweather" panose="00000500000000000000" pitchFamily="2" charset="0"/>
              </a:rPr>
              <a:t>June 30, 2021</a:t>
            </a:r>
          </a:p>
        </p:txBody>
      </p:sp>
      <p:sp>
        <p:nvSpPr>
          <p:cNvPr id="2" name="TextBox 1">
            <a:extLst>
              <a:ext uri="{FF2B5EF4-FFF2-40B4-BE49-F238E27FC236}">
                <a16:creationId xmlns:a16="http://schemas.microsoft.com/office/drawing/2014/main" id="{ACB8DC64-CD36-408B-90E9-F94536839141}"/>
              </a:ext>
            </a:extLst>
          </p:cNvPr>
          <p:cNvSpPr txBox="1"/>
          <p:nvPr/>
        </p:nvSpPr>
        <p:spPr>
          <a:xfrm>
            <a:off x="838200" y="2145253"/>
            <a:ext cx="52578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Doesn’t have to deal with his perceived risk of HIV.</a:t>
            </a:r>
          </a:p>
          <a:p>
            <a:pPr marL="285750" indent="-285750">
              <a:buFont typeface="Arial" panose="020B0604020202020204" pitchFamily="34" charset="0"/>
              <a:buChar char="•"/>
            </a:pPr>
            <a:r>
              <a:rPr lang="en-US" dirty="0"/>
              <a:t>Maintains his strategy of using condoms</a:t>
            </a:r>
          </a:p>
          <a:p>
            <a:pPr marL="285750" indent="-285750">
              <a:buFont typeface="Arial" panose="020B0604020202020204" pitchFamily="34" charset="0"/>
              <a:buChar char="•"/>
            </a:pPr>
            <a:r>
              <a:rPr lang="en-US" dirty="0"/>
              <a:t>May not have to live in fear of being exposed to HIV</a:t>
            </a:r>
          </a:p>
          <a:p>
            <a:pPr marL="285750" indent="-285750">
              <a:buFont typeface="Arial" panose="020B0604020202020204" pitchFamily="34" charset="0"/>
              <a:buChar char="•"/>
            </a:pPr>
            <a:r>
              <a:rPr lang="en-US" dirty="0"/>
              <a:t>Wouldn’t have to take meds daily</a:t>
            </a:r>
          </a:p>
        </p:txBody>
      </p:sp>
      <p:sp>
        <p:nvSpPr>
          <p:cNvPr id="9" name="TextBox 8">
            <a:extLst>
              <a:ext uri="{FF2B5EF4-FFF2-40B4-BE49-F238E27FC236}">
                <a16:creationId xmlns:a16="http://schemas.microsoft.com/office/drawing/2014/main" id="{F2FFF64B-48F7-4F85-8945-8189E7A4A3DA}"/>
              </a:ext>
            </a:extLst>
          </p:cNvPr>
          <p:cNvSpPr txBox="1"/>
          <p:nvPr/>
        </p:nvSpPr>
        <p:spPr>
          <a:xfrm>
            <a:off x="819150" y="4173249"/>
            <a:ext cx="52578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Might put himself at risk for HIV</a:t>
            </a:r>
          </a:p>
          <a:p>
            <a:pPr marL="285750" indent="-285750">
              <a:buFont typeface="Arial" panose="020B0604020202020204" pitchFamily="34" charset="0"/>
              <a:buChar char="•"/>
            </a:pPr>
            <a:r>
              <a:rPr lang="en-US" dirty="0"/>
              <a:t> perceived risk of HIV.</a:t>
            </a:r>
          </a:p>
          <a:p>
            <a:pPr marL="285750" indent="-285750">
              <a:buFont typeface="Arial" panose="020B0604020202020204" pitchFamily="34" charset="0"/>
              <a:buChar char="•"/>
            </a:pPr>
            <a:r>
              <a:rPr lang="en-US" dirty="0"/>
              <a:t>Would stop using condom during sex</a:t>
            </a:r>
          </a:p>
          <a:p>
            <a:pPr marL="285750" indent="-285750">
              <a:buFont typeface="Arial" panose="020B0604020202020204" pitchFamily="34" charset="0"/>
              <a:buChar char="•"/>
            </a:pPr>
            <a:r>
              <a:rPr lang="en-US" dirty="0"/>
              <a:t>Wouldn’t learn about other prevention methods other than condoms</a:t>
            </a:r>
          </a:p>
        </p:txBody>
      </p:sp>
      <p:sp>
        <p:nvSpPr>
          <p:cNvPr id="10" name="TextBox 9">
            <a:extLst>
              <a:ext uri="{FF2B5EF4-FFF2-40B4-BE49-F238E27FC236}">
                <a16:creationId xmlns:a16="http://schemas.microsoft.com/office/drawing/2014/main" id="{069D915C-29B4-40D3-8429-5DF4E0797A3E}"/>
              </a:ext>
            </a:extLst>
          </p:cNvPr>
          <p:cNvSpPr txBox="1"/>
          <p:nvPr/>
        </p:nvSpPr>
        <p:spPr>
          <a:xfrm>
            <a:off x="6313231" y="2195432"/>
            <a:ext cx="52578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Partner wouldn’t pressure him about condomless sex</a:t>
            </a:r>
          </a:p>
          <a:p>
            <a:pPr marL="285750" indent="-285750">
              <a:buFont typeface="Arial" panose="020B0604020202020204" pitchFamily="34" charset="0"/>
              <a:buChar char="•"/>
            </a:pPr>
            <a:r>
              <a:rPr lang="en-US" dirty="0"/>
              <a:t>He would please his partner</a:t>
            </a:r>
          </a:p>
          <a:p>
            <a:pPr marL="285750" indent="-285750">
              <a:buFont typeface="Arial" panose="020B0604020202020204" pitchFamily="34" charset="0"/>
              <a:buChar char="•"/>
            </a:pPr>
            <a:r>
              <a:rPr lang="en-US" dirty="0"/>
              <a:t>May not have to worry about HIV if he was on </a:t>
            </a:r>
            <a:r>
              <a:rPr lang="en-US" dirty="0" err="1"/>
              <a:t>PrEP</a:t>
            </a:r>
            <a:endParaRPr lang="en-US" dirty="0"/>
          </a:p>
        </p:txBody>
      </p:sp>
      <p:sp>
        <p:nvSpPr>
          <p:cNvPr id="11" name="TextBox 10">
            <a:extLst>
              <a:ext uri="{FF2B5EF4-FFF2-40B4-BE49-F238E27FC236}">
                <a16:creationId xmlns:a16="http://schemas.microsoft.com/office/drawing/2014/main" id="{60889C88-926D-4552-ABBC-8B4345BBC813}"/>
              </a:ext>
            </a:extLst>
          </p:cNvPr>
          <p:cNvSpPr txBox="1"/>
          <p:nvPr/>
        </p:nvSpPr>
        <p:spPr>
          <a:xfrm>
            <a:off x="6313231" y="4173248"/>
            <a:ext cx="52578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His partner may continue to pressure him about condomless sex.</a:t>
            </a:r>
          </a:p>
          <a:p>
            <a:pPr marL="285750" indent="-285750">
              <a:buFont typeface="Arial" panose="020B0604020202020204" pitchFamily="34" charset="0"/>
              <a:buChar char="•"/>
            </a:pPr>
            <a:r>
              <a:rPr lang="en-US" dirty="0"/>
              <a:t>He would not be pleasing his partner</a:t>
            </a:r>
          </a:p>
          <a:p>
            <a:pPr marL="285750" indent="-285750">
              <a:buFont typeface="Arial" panose="020B0604020202020204" pitchFamily="34" charset="0"/>
              <a:buChar char="•"/>
            </a:pPr>
            <a:r>
              <a:rPr lang="en-US" dirty="0"/>
              <a:t>There may be repercussions with his relationship</a:t>
            </a:r>
          </a:p>
        </p:txBody>
      </p:sp>
    </p:spTree>
    <p:extLst>
      <p:ext uri="{BB962C8B-B14F-4D97-AF65-F5344CB8AC3E}">
        <p14:creationId xmlns:p14="http://schemas.microsoft.com/office/powerpoint/2010/main" val="221584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36525"/>
            <a:ext cx="12192000" cy="1475961"/>
          </a:xfrm>
          <a:noFill/>
        </p:spPr>
        <p:txBody>
          <a:bodyPr>
            <a:normAutofit/>
          </a:bodyPr>
          <a:lstStyle/>
          <a:p>
            <a:pPr algn="ctr" eaLnBrk="1" hangingPunct="1">
              <a:defRPr/>
            </a:pPr>
            <a:r>
              <a:rPr lang="en-US" b="1" dirty="0"/>
              <a:t>MI Philosophy</a:t>
            </a:r>
          </a:p>
        </p:txBody>
      </p:sp>
      <p:sp>
        <p:nvSpPr>
          <p:cNvPr id="15363" name="Rectangle 3"/>
          <p:cNvSpPr>
            <a:spLocks noGrp="1" noChangeArrowheads="1"/>
          </p:cNvSpPr>
          <p:nvPr>
            <p:ph type="body" idx="1"/>
          </p:nvPr>
        </p:nvSpPr>
        <p:spPr>
          <a:xfrm>
            <a:off x="601287" y="1612486"/>
            <a:ext cx="10989426" cy="3873732"/>
          </a:xfrm>
        </p:spPr>
        <p:txBody>
          <a:bodyPr>
            <a:normAutofit fontScale="92500"/>
          </a:bodyPr>
          <a:lstStyle/>
          <a:p>
            <a:pPr eaLnBrk="1" hangingPunct="1">
              <a:lnSpc>
                <a:spcPct val="90000"/>
              </a:lnSpc>
              <a:buFontTx/>
              <a:buNone/>
              <a:defRPr/>
            </a:pPr>
            <a:endParaRPr lang="en-US" sz="2000" b="1" u="sng" dirty="0"/>
          </a:p>
          <a:p>
            <a:pPr algn="ctr" eaLnBrk="1" hangingPunct="1">
              <a:lnSpc>
                <a:spcPct val="90000"/>
              </a:lnSpc>
              <a:buFontTx/>
              <a:buNone/>
              <a:defRPr/>
            </a:pPr>
            <a:r>
              <a:rPr lang="en-US" sz="3200" dirty="0">
                <a:solidFill>
                  <a:srgbClr val="FF3399"/>
                </a:solidFill>
                <a:effectLst>
                  <a:outerShdw blurRad="38100" dist="38100" dir="2700000" algn="tl">
                    <a:srgbClr val="000000"/>
                  </a:outerShdw>
                </a:effectLst>
              </a:rPr>
              <a:t>  </a:t>
            </a:r>
            <a:r>
              <a:rPr lang="en-US" sz="3600" dirty="0"/>
              <a:t>… </a:t>
            </a:r>
            <a:r>
              <a:rPr lang="en-US" sz="3600" i="1" dirty="0"/>
              <a:t>When a client seems unmotivated to change or to </a:t>
            </a:r>
          </a:p>
          <a:p>
            <a:pPr algn="ctr" eaLnBrk="1" hangingPunct="1">
              <a:lnSpc>
                <a:spcPct val="90000"/>
              </a:lnSpc>
              <a:buFontTx/>
              <a:buNone/>
              <a:defRPr/>
            </a:pPr>
            <a:r>
              <a:rPr lang="en-US" sz="3600" i="1" dirty="0"/>
              <a:t>take the sound advice of the provider, it is often assumed</a:t>
            </a:r>
          </a:p>
          <a:p>
            <a:pPr algn="ctr" eaLnBrk="1" hangingPunct="1">
              <a:lnSpc>
                <a:spcPct val="90000"/>
              </a:lnSpc>
              <a:buFontTx/>
              <a:buNone/>
              <a:defRPr/>
            </a:pPr>
            <a:r>
              <a:rPr lang="en-US" sz="3600" i="1" dirty="0"/>
              <a:t>that there is something the matter with the client and that</a:t>
            </a:r>
          </a:p>
          <a:p>
            <a:pPr algn="ctr" eaLnBrk="1" hangingPunct="1">
              <a:lnSpc>
                <a:spcPct val="90000"/>
              </a:lnSpc>
              <a:buFontTx/>
              <a:buNone/>
              <a:defRPr/>
            </a:pPr>
            <a:r>
              <a:rPr lang="en-US" sz="3600" i="1" dirty="0"/>
              <a:t>there is not much one can do about it. These assumptions </a:t>
            </a:r>
          </a:p>
          <a:p>
            <a:pPr algn="ctr" eaLnBrk="1" hangingPunct="1">
              <a:lnSpc>
                <a:spcPct val="90000"/>
              </a:lnSpc>
              <a:buFontTx/>
              <a:buNone/>
              <a:defRPr/>
            </a:pPr>
            <a:r>
              <a:rPr lang="en-US" sz="3600" i="1" dirty="0"/>
              <a:t>are usually false. No person is completely unmotivated</a:t>
            </a:r>
            <a:r>
              <a:rPr lang="en-US" sz="3600" dirty="0"/>
              <a:t>.</a:t>
            </a:r>
            <a:endParaRPr lang="en-US" sz="3600" b="1" dirty="0"/>
          </a:p>
          <a:p>
            <a:pPr eaLnBrk="1" hangingPunct="1">
              <a:lnSpc>
                <a:spcPct val="90000"/>
              </a:lnSpc>
              <a:defRPr/>
            </a:pPr>
            <a:endParaRPr lang="en-US" sz="2400" dirty="0">
              <a:solidFill>
                <a:srgbClr val="FF3399"/>
              </a:solidFill>
              <a:effectLst>
                <a:outerShdw blurRad="38100" dist="38100" dir="2700000" algn="tl">
                  <a:srgbClr val="000000"/>
                </a:outerShdw>
              </a:effectLst>
            </a:endParaRPr>
          </a:p>
        </p:txBody>
      </p:sp>
      <p:sp>
        <p:nvSpPr>
          <p:cNvPr id="4" name="Rectangle 3">
            <a:extLst>
              <a:ext uri="{FF2B5EF4-FFF2-40B4-BE49-F238E27FC236}">
                <a16:creationId xmlns:a16="http://schemas.microsoft.com/office/drawing/2014/main" id="{8AAA7D90-B413-4220-807F-A81DC7BE2941}"/>
              </a:ext>
            </a:extLst>
          </p:cNvPr>
          <p:cNvSpPr txBox="1">
            <a:spLocks noChangeArrowheads="1"/>
          </p:cNvSpPr>
          <p:nvPr/>
        </p:nvSpPr>
        <p:spPr>
          <a:xfrm>
            <a:off x="2824219" y="6243959"/>
            <a:ext cx="6305264" cy="477516"/>
          </a:xfrm>
          <a:prstGeom prst="rect">
            <a:avLst/>
          </a:prstGeom>
        </p:spPr>
        <p:txBody>
          <a:bodyPr vert="horz" lIns="91440" tIns="45720" rIns="91440" bIns="45720" rtlCol="0">
            <a:normAutofit/>
          </a:bodyPr>
          <a:lstStyle>
            <a:lvl1pPr marL="2286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buFont typeface="Arial" panose="020B0604020202020204" pitchFamily="34" charset="0"/>
              <a:buNone/>
              <a:defRPr/>
            </a:pPr>
            <a:r>
              <a:rPr lang="en-US" sz="2000" i="1" dirty="0"/>
              <a:t>Rollnick, Miller, Butler 2008</a:t>
            </a:r>
          </a:p>
          <a:p>
            <a:pPr>
              <a:lnSpc>
                <a:spcPct val="90000"/>
              </a:lnSpc>
              <a:buFont typeface="Arial" panose="020B0604020202020204" pitchFamily="34" charset="0"/>
              <a:buNone/>
              <a:defRPr/>
            </a:pPr>
            <a:endParaRPr lang="en-US" sz="3600" dirty="0"/>
          </a:p>
          <a:p>
            <a:pPr>
              <a:lnSpc>
                <a:spcPct val="90000"/>
              </a:lnSpc>
              <a:buFontTx/>
              <a:buNone/>
              <a:defRPr/>
            </a:pPr>
            <a:endParaRPr lang="en-US" sz="3600" b="1" dirty="0"/>
          </a:p>
          <a:p>
            <a:pPr>
              <a:lnSpc>
                <a:spcPct val="90000"/>
              </a:lnSpc>
              <a:defRPr/>
            </a:pPr>
            <a:endParaRPr lang="en-US" dirty="0">
              <a:solidFill>
                <a:srgbClr val="FF3399"/>
              </a:solidFill>
              <a:effectLst>
                <a:outerShdw blurRad="38100" dist="38100" dir="2700000" algn="tl">
                  <a:srgbClr val="000000"/>
                </a:outerShdw>
              </a:effectLst>
            </a:endParaRPr>
          </a:p>
        </p:txBody>
      </p:sp>
      <p:sp>
        <p:nvSpPr>
          <p:cNvPr id="5" name="Footer Placeholder 3">
            <a:extLst>
              <a:ext uri="{FF2B5EF4-FFF2-40B4-BE49-F238E27FC236}">
                <a16:creationId xmlns:a16="http://schemas.microsoft.com/office/drawing/2014/main" id="{D53DB3E2-D534-40D9-B6F1-D79049193ED4}"/>
              </a:ext>
            </a:extLst>
          </p:cNvPr>
          <p:cNvSpPr txBox="1">
            <a:spLocks/>
          </p:cNvSpPr>
          <p:nvPr/>
        </p:nvSpPr>
        <p:spPr>
          <a:xfrm>
            <a:off x="8162364" y="6356350"/>
            <a:ext cx="3884855"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600" b="1" dirty="0">
                <a:solidFill>
                  <a:srgbClr val="001C45"/>
                </a:solidFill>
                <a:latin typeface="Merriweather" panose="00000500000000000000" pitchFamily="2" charset="0"/>
              </a:rPr>
              <a:t>June 30, 2021</a:t>
            </a:r>
          </a:p>
        </p:txBody>
      </p:sp>
      <p:sp>
        <p:nvSpPr>
          <p:cNvPr id="7" name="Slide Number Placeholder 2">
            <a:extLst>
              <a:ext uri="{FF2B5EF4-FFF2-40B4-BE49-F238E27FC236}">
                <a16:creationId xmlns:a16="http://schemas.microsoft.com/office/drawing/2014/main" id="{18452D5A-D114-4DC7-997C-C5C61C7D46FD}"/>
              </a:ext>
            </a:extLst>
          </p:cNvPr>
          <p:cNvSpPr txBox="1">
            <a:spLocks/>
          </p:cNvSpPr>
          <p:nvPr/>
        </p:nvSpPr>
        <p:spPr>
          <a:xfrm>
            <a:off x="10937322" y="365125"/>
            <a:ext cx="8329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FF6BD9F-93B7-4CE8-B48F-0EFACEFB3326}" type="slidenum">
              <a:rPr lang="en-US" smtClean="0"/>
              <a:pPr algn="ctr"/>
              <a:t>24</a:t>
            </a:fld>
            <a:endParaRPr lang="en-US" dirty="0"/>
          </a:p>
        </p:txBody>
      </p:sp>
    </p:spTree>
    <p:extLst>
      <p:ext uri="{BB962C8B-B14F-4D97-AF65-F5344CB8AC3E}">
        <p14:creationId xmlns:p14="http://schemas.microsoft.com/office/powerpoint/2010/main" val="1910210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t's Not About The Nail">
            <a:hlinkClick r:id="" action="ppaction://media"/>
            <a:extLst>
              <a:ext uri="{FF2B5EF4-FFF2-40B4-BE49-F238E27FC236}">
                <a16:creationId xmlns:a16="http://schemas.microsoft.com/office/drawing/2014/main" id="{503737B0-DCB0-4C14-A15A-073315F80E50}"/>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815870" y="365125"/>
            <a:ext cx="10537930" cy="5927587"/>
          </a:xfrm>
          <a:noFill/>
        </p:spPr>
      </p:pic>
      <p:sp>
        <p:nvSpPr>
          <p:cNvPr id="2" name="Slide Number Placeholder 1">
            <a:extLst>
              <a:ext uri="{FF2B5EF4-FFF2-40B4-BE49-F238E27FC236}">
                <a16:creationId xmlns:a16="http://schemas.microsoft.com/office/drawing/2014/main" id="{DA5BA845-BD96-48E4-ABF0-6956192B4C27}"/>
              </a:ext>
            </a:extLst>
          </p:cNvPr>
          <p:cNvSpPr>
            <a:spLocks noGrp="1"/>
          </p:cNvSpPr>
          <p:nvPr>
            <p:ph type="sldNum" sz="quarter" idx="12"/>
          </p:nvPr>
        </p:nvSpPr>
        <p:spPr>
          <a:xfrm>
            <a:off x="11353800" y="6390148"/>
            <a:ext cx="436740" cy="365125"/>
          </a:xfrm>
        </p:spPr>
        <p:txBody>
          <a:bodyPr/>
          <a:lstStyle/>
          <a:p>
            <a:fld id="{8C592886-E571-45D5-8B56-343DC94F8FA6}" type="slidenum">
              <a:rPr kumimoji="0" lang="en-US" smtClean="0"/>
              <a:pPr/>
              <a:t>25</a:t>
            </a:fld>
            <a:endParaRPr kumimoji="0" lang="en-US" dirty="0"/>
          </a:p>
        </p:txBody>
      </p:sp>
    </p:spTree>
    <p:extLst>
      <p:ext uri="{BB962C8B-B14F-4D97-AF65-F5344CB8AC3E}">
        <p14:creationId xmlns:p14="http://schemas.microsoft.com/office/powerpoint/2010/main" val="407214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16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5572F-C7BE-4328-B2CA-B05B7CD2D653}"/>
              </a:ext>
            </a:extLst>
          </p:cNvPr>
          <p:cNvSpPr>
            <a:spLocks noGrp="1"/>
          </p:cNvSpPr>
          <p:nvPr>
            <p:ph type="title"/>
          </p:nvPr>
        </p:nvSpPr>
        <p:spPr/>
        <p:txBody>
          <a:bodyPr/>
          <a:lstStyle/>
          <a:p>
            <a:r>
              <a:rPr lang="en-US" dirty="0"/>
              <a:t>Bringing It All Together</a:t>
            </a:r>
          </a:p>
        </p:txBody>
      </p:sp>
      <p:sp>
        <p:nvSpPr>
          <p:cNvPr id="3" name="Content Placeholder 2">
            <a:extLst>
              <a:ext uri="{FF2B5EF4-FFF2-40B4-BE49-F238E27FC236}">
                <a16:creationId xmlns:a16="http://schemas.microsoft.com/office/drawing/2014/main" id="{4995D447-E83B-4553-AC20-36ADBA2E1691}"/>
              </a:ext>
            </a:extLst>
          </p:cNvPr>
          <p:cNvSpPr>
            <a:spLocks noGrp="1"/>
          </p:cNvSpPr>
          <p:nvPr>
            <p:ph idx="1"/>
          </p:nvPr>
        </p:nvSpPr>
        <p:spPr>
          <a:xfrm>
            <a:off x="838199" y="1976283"/>
            <a:ext cx="10787743" cy="4200679"/>
          </a:xfrm>
        </p:spPr>
        <p:txBody>
          <a:bodyPr>
            <a:noAutofit/>
          </a:bodyPr>
          <a:lstStyle/>
          <a:p>
            <a:r>
              <a:rPr lang="en-US" dirty="0"/>
              <a:t>Ambivalence is a normal part of the change process. Change happens by resolving ambivalence.</a:t>
            </a:r>
          </a:p>
          <a:p>
            <a:r>
              <a:rPr lang="en-US" dirty="0"/>
              <a:t>Resist the “righting reflex” The urge to “fix” the client. </a:t>
            </a:r>
          </a:p>
          <a:p>
            <a:r>
              <a:rPr lang="en-US" dirty="0"/>
              <a:t>Understanding your client’s reasons for change are most important because they will most likely trigger behavior change. </a:t>
            </a:r>
          </a:p>
          <a:p>
            <a:r>
              <a:rPr lang="en-US" dirty="0"/>
              <a:t>Empower your client convey hope around the possibility of change and support patients’ choice and autonomy regarding their change goals. </a:t>
            </a:r>
          </a:p>
        </p:txBody>
      </p:sp>
      <p:sp>
        <p:nvSpPr>
          <p:cNvPr id="4" name="Footer Placeholder 3">
            <a:extLst>
              <a:ext uri="{FF2B5EF4-FFF2-40B4-BE49-F238E27FC236}">
                <a16:creationId xmlns:a16="http://schemas.microsoft.com/office/drawing/2014/main" id="{3161C40A-BFAE-45E9-97A0-923EB86A5511}"/>
              </a:ext>
            </a:extLst>
          </p:cNvPr>
          <p:cNvSpPr txBox="1">
            <a:spLocks/>
          </p:cNvSpPr>
          <p:nvPr/>
        </p:nvSpPr>
        <p:spPr>
          <a:xfrm>
            <a:off x="9367596" y="6356350"/>
            <a:ext cx="2679624"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600" b="1" dirty="0">
                <a:solidFill>
                  <a:srgbClr val="001C45"/>
                </a:solidFill>
                <a:latin typeface="Merriweather" panose="00000500000000000000" pitchFamily="2" charset="0"/>
              </a:rPr>
              <a:t>June 30, 2021</a:t>
            </a:r>
          </a:p>
        </p:txBody>
      </p:sp>
      <p:sp>
        <p:nvSpPr>
          <p:cNvPr id="6" name="Slide Number Placeholder 2">
            <a:extLst>
              <a:ext uri="{FF2B5EF4-FFF2-40B4-BE49-F238E27FC236}">
                <a16:creationId xmlns:a16="http://schemas.microsoft.com/office/drawing/2014/main" id="{043F7E61-CBBA-46A9-A29D-732AC49B0AC7}"/>
              </a:ext>
            </a:extLst>
          </p:cNvPr>
          <p:cNvSpPr txBox="1">
            <a:spLocks/>
          </p:cNvSpPr>
          <p:nvPr/>
        </p:nvSpPr>
        <p:spPr>
          <a:xfrm>
            <a:off x="10937322" y="365125"/>
            <a:ext cx="8329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FF6BD9F-93B7-4CE8-B48F-0EFACEFB3326}" type="slidenum">
              <a:rPr lang="en-US" smtClean="0"/>
              <a:pPr algn="ctr"/>
              <a:t>26</a:t>
            </a:fld>
            <a:endParaRPr lang="en-US" dirty="0"/>
          </a:p>
        </p:txBody>
      </p:sp>
    </p:spTree>
    <p:extLst>
      <p:ext uri="{BB962C8B-B14F-4D97-AF65-F5344CB8AC3E}">
        <p14:creationId xmlns:p14="http://schemas.microsoft.com/office/powerpoint/2010/main" val="107892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1554F-972A-4F01-A8B5-58E59FE32BC4}"/>
              </a:ext>
            </a:extLst>
          </p:cNvPr>
          <p:cNvSpPr>
            <a:spLocks noGrp="1"/>
          </p:cNvSpPr>
          <p:nvPr>
            <p:ph type="title"/>
          </p:nvPr>
        </p:nvSpPr>
        <p:spPr>
          <a:xfrm>
            <a:off x="1057164" y="319087"/>
            <a:ext cx="9071428" cy="1325563"/>
          </a:xfrm>
        </p:spPr>
        <p:txBody>
          <a:bodyPr>
            <a:normAutofit/>
          </a:bodyPr>
          <a:lstStyle/>
          <a:p>
            <a:r>
              <a:rPr lang="en-US" sz="3500" dirty="0">
                <a:latin typeface="Merriweather" panose="00000500000000000000" pitchFamily="2" charset="0"/>
                <a:cs typeface="Arial"/>
              </a:rPr>
              <a:t>CAPTC - CBA Services </a:t>
            </a:r>
            <a:endParaRPr lang="en-US" sz="3500" dirty="0">
              <a:latin typeface="Merriweather" panose="00000500000000000000" pitchFamily="2" charset="0"/>
            </a:endParaRPr>
          </a:p>
        </p:txBody>
      </p:sp>
      <p:sp>
        <p:nvSpPr>
          <p:cNvPr id="3" name="Content Placeholder 2">
            <a:extLst>
              <a:ext uri="{FF2B5EF4-FFF2-40B4-BE49-F238E27FC236}">
                <a16:creationId xmlns:a16="http://schemas.microsoft.com/office/drawing/2014/main" id="{475812EB-F4CF-40A1-9648-351E0DA24763}"/>
              </a:ext>
            </a:extLst>
          </p:cNvPr>
          <p:cNvSpPr>
            <a:spLocks noGrp="1"/>
          </p:cNvSpPr>
          <p:nvPr>
            <p:ph idx="1"/>
          </p:nvPr>
        </p:nvSpPr>
        <p:spPr>
          <a:xfrm>
            <a:off x="838199" y="1828800"/>
            <a:ext cx="10515601" cy="4343400"/>
          </a:xfrm>
        </p:spPr>
        <p:txBody>
          <a:bodyPr vert="horz" lIns="91440" tIns="45720" rIns="91440" bIns="45720" rtlCol="0" anchor="t">
            <a:noAutofit/>
          </a:bodyPr>
          <a:lstStyle/>
          <a:p>
            <a:pPr>
              <a:lnSpc>
                <a:spcPts val="2700"/>
              </a:lnSpc>
              <a:spcBef>
                <a:spcPts val="600"/>
              </a:spcBef>
            </a:pPr>
            <a:r>
              <a:rPr lang="en-US" sz="2300" b="1" dirty="0"/>
              <a:t>CAPTC: Virtual and In-person trainings tailored to your specific needs.</a:t>
            </a:r>
          </a:p>
          <a:p>
            <a:pPr>
              <a:lnSpc>
                <a:spcPts val="2700"/>
              </a:lnSpc>
              <a:spcBef>
                <a:spcPts val="600"/>
              </a:spcBef>
            </a:pPr>
            <a:r>
              <a:rPr lang="en-US" sz="2300" b="1" dirty="0"/>
              <a:t>CDC strategies:</a:t>
            </a:r>
          </a:p>
          <a:p>
            <a:pPr lvl="1">
              <a:lnSpc>
                <a:spcPts val="2700"/>
              </a:lnSpc>
              <a:spcBef>
                <a:spcPts val="600"/>
              </a:spcBef>
            </a:pPr>
            <a:r>
              <a:rPr lang="en-US" sz="2300" dirty="0"/>
              <a:t>Anti-Retroviral Treatment &amp; Access to Services (ARTAS)</a:t>
            </a:r>
          </a:p>
          <a:p>
            <a:pPr lvl="1">
              <a:lnSpc>
                <a:spcPts val="2700"/>
              </a:lnSpc>
              <a:spcBef>
                <a:spcPts val="600"/>
              </a:spcBef>
            </a:pPr>
            <a:r>
              <a:rPr lang="en-US" sz="2300" dirty="0"/>
              <a:t>HIV Testing in Nonclinical Settings (HTNS)</a:t>
            </a:r>
          </a:p>
          <a:p>
            <a:pPr lvl="1">
              <a:lnSpc>
                <a:spcPts val="2700"/>
              </a:lnSpc>
              <a:spcBef>
                <a:spcPts val="600"/>
              </a:spcBef>
            </a:pPr>
            <a:r>
              <a:rPr lang="en-US" sz="2300" dirty="0"/>
              <a:t>Social Network Strategy (SNS)</a:t>
            </a:r>
          </a:p>
          <a:p>
            <a:pPr lvl="1">
              <a:lnSpc>
                <a:spcPts val="2700"/>
              </a:lnSpc>
              <a:spcBef>
                <a:spcPts val="600"/>
              </a:spcBef>
            </a:pPr>
            <a:r>
              <a:rPr lang="en-US" sz="2300" dirty="0"/>
              <a:t>Fundamental of Motivational Interviewing for HIV</a:t>
            </a:r>
          </a:p>
          <a:p>
            <a:r>
              <a:rPr lang="en-US" sz="2300" b="1" dirty="0"/>
              <a:t>To learn more on how we might be able to asset your training needs visit </a:t>
            </a:r>
            <a:r>
              <a:rPr lang="en-US" sz="2300" b="1" dirty="0">
                <a:hlinkClick r:id="rId3"/>
              </a:rPr>
              <a:t>www.californiaptc.com</a:t>
            </a:r>
            <a:endParaRPr lang="en-US" sz="2300" b="1" dirty="0"/>
          </a:p>
          <a:p>
            <a:r>
              <a:rPr lang="en-US" sz="2300" b="1" dirty="0"/>
              <a:t>All CBA services are free to qualifying CBO and organizations</a:t>
            </a:r>
          </a:p>
        </p:txBody>
      </p:sp>
      <p:sp>
        <p:nvSpPr>
          <p:cNvPr id="4" name="Footer Placeholder 3">
            <a:extLst>
              <a:ext uri="{FF2B5EF4-FFF2-40B4-BE49-F238E27FC236}">
                <a16:creationId xmlns:a16="http://schemas.microsoft.com/office/drawing/2014/main" id="{0E3C69FB-71F9-4A54-A70E-8A21427359CB}"/>
              </a:ext>
            </a:extLst>
          </p:cNvPr>
          <p:cNvSpPr txBox="1">
            <a:spLocks/>
          </p:cNvSpPr>
          <p:nvPr/>
        </p:nvSpPr>
        <p:spPr>
          <a:xfrm>
            <a:off x="9367596" y="6356350"/>
            <a:ext cx="2679624"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600" b="1" dirty="0">
                <a:solidFill>
                  <a:srgbClr val="001C45"/>
                </a:solidFill>
                <a:latin typeface="Merriweather" panose="00000500000000000000" pitchFamily="2" charset="0"/>
              </a:rPr>
              <a:t>June 30, 2021</a:t>
            </a:r>
          </a:p>
        </p:txBody>
      </p:sp>
      <p:sp>
        <p:nvSpPr>
          <p:cNvPr id="6" name="Slide Number Placeholder 2">
            <a:extLst>
              <a:ext uri="{FF2B5EF4-FFF2-40B4-BE49-F238E27FC236}">
                <a16:creationId xmlns:a16="http://schemas.microsoft.com/office/drawing/2014/main" id="{63045CD7-D7BC-40DD-90AC-6A2CEEF2BA8E}"/>
              </a:ext>
            </a:extLst>
          </p:cNvPr>
          <p:cNvSpPr txBox="1">
            <a:spLocks/>
          </p:cNvSpPr>
          <p:nvPr/>
        </p:nvSpPr>
        <p:spPr>
          <a:xfrm>
            <a:off x="10937322" y="365125"/>
            <a:ext cx="8329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FF6BD9F-93B7-4CE8-B48F-0EFACEFB3326}" type="slidenum">
              <a:rPr lang="en-US" smtClean="0"/>
              <a:pPr algn="ctr"/>
              <a:t>27</a:t>
            </a:fld>
            <a:endParaRPr lang="en-US" dirty="0"/>
          </a:p>
        </p:txBody>
      </p:sp>
    </p:spTree>
    <p:extLst>
      <p:ext uri="{BB962C8B-B14F-4D97-AF65-F5344CB8AC3E}">
        <p14:creationId xmlns:p14="http://schemas.microsoft.com/office/powerpoint/2010/main" val="107025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4AB602-61EC-46E7-865B-55AA848874A1}"/>
              </a:ext>
            </a:extLst>
          </p:cNvPr>
          <p:cNvSpPr>
            <a:spLocks noGrp="1"/>
          </p:cNvSpPr>
          <p:nvPr>
            <p:ph type="ctrTitle"/>
          </p:nvPr>
        </p:nvSpPr>
        <p:spPr>
          <a:xfrm>
            <a:off x="2528887" y="596231"/>
            <a:ext cx="7134224" cy="1145628"/>
          </a:xfrm>
        </p:spPr>
        <p:txBody>
          <a:bodyPr/>
          <a:lstStyle/>
          <a:p>
            <a:r>
              <a:rPr lang="en-US" sz="6000" dirty="0">
                <a:latin typeface="Merriweather" panose="00000500000000000000" pitchFamily="2" charset="0"/>
              </a:rPr>
              <a:t>Thank you!</a:t>
            </a:r>
          </a:p>
        </p:txBody>
      </p:sp>
      <p:sp>
        <p:nvSpPr>
          <p:cNvPr id="6" name="Text Placeholder 5">
            <a:extLst>
              <a:ext uri="{FF2B5EF4-FFF2-40B4-BE49-F238E27FC236}">
                <a16:creationId xmlns:a16="http://schemas.microsoft.com/office/drawing/2014/main" id="{37E7EDA1-115E-4C25-B3DD-FF24033397C3}"/>
              </a:ext>
            </a:extLst>
          </p:cNvPr>
          <p:cNvSpPr>
            <a:spLocks noGrp="1"/>
          </p:cNvSpPr>
          <p:nvPr>
            <p:ph type="body" sz="quarter" idx="10"/>
          </p:nvPr>
        </p:nvSpPr>
        <p:spPr>
          <a:xfrm>
            <a:off x="2100415" y="1832586"/>
            <a:ext cx="7991167" cy="520537"/>
          </a:xfrm>
        </p:spPr>
        <p:txBody>
          <a:bodyPr/>
          <a:lstStyle/>
          <a:p>
            <a:pPr algn="ctr"/>
            <a:r>
              <a:rPr lang="en-US" sz="2800" dirty="0">
                <a:latin typeface="Merriweather" panose="00000500000000000000" pitchFamily="2" charset="0"/>
              </a:rPr>
              <a:t>For your time and participation!</a:t>
            </a:r>
            <a:endParaRPr lang="en-US" sz="2800" dirty="0"/>
          </a:p>
        </p:txBody>
      </p:sp>
      <p:sp>
        <p:nvSpPr>
          <p:cNvPr id="2" name="Rectangle 1">
            <a:extLst>
              <a:ext uri="{FF2B5EF4-FFF2-40B4-BE49-F238E27FC236}">
                <a16:creationId xmlns:a16="http://schemas.microsoft.com/office/drawing/2014/main" id="{81822CBF-F2B9-49A6-94FE-84EAB3A36151}"/>
              </a:ext>
            </a:extLst>
          </p:cNvPr>
          <p:cNvSpPr/>
          <p:nvPr/>
        </p:nvSpPr>
        <p:spPr>
          <a:xfrm>
            <a:off x="5193323" y="4451453"/>
            <a:ext cx="3121367" cy="428451"/>
          </a:xfrm>
          <a:prstGeom prst="rect">
            <a:avLst/>
          </a:prstGeom>
        </p:spPr>
        <p:txBody>
          <a:bodyPr wrap="none">
            <a:spAutoFit/>
          </a:bodyPr>
          <a:lstStyle/>
          <a:p>
            <a:pPr marL="0" marR="0" lvl="0" indent="0" algn="l" defTabSz="914400" rtl="0" eaLnBrk="1" fontAlgn="auto" latinLnBrk="0" hangingPunct="1">
              <a:lnSpc>
                <a:spcPts val="2800"/>
              </a:lnSpc>
              <a:spcBef>
                <a:spcPts val="1200"/>
              </a:spcBef>
              <a:spcAft>
                <a:spcPts val="0"/>
              </a:spcAft>
              <a:buClr>
                <a:srgbClr val="1969D1"/>
              </a:buClr>
              <a:buSzTx/>
              <a:buFontTx/>
              <a:buNone/>
              <a:tabLst/>
              <a:defRPr/>
            </a:pPr>
            <a:r>
              <a:rPr kumimoji="0" lang="en-US" sz="2500" b="0" i="0" u="none" strike="noStrike" kern="1200" cap="none" spc="0" normalizeH="0" baseline="0" noProof="0" dirty="0">
                <a:ln>
                  <a:noFill/>
                </a:ln>
                <a:solidFill>
                  <a:srgbClr val="FFFFFF"/>
                </a:solidFill>
                <a:effectLst/>
                <a:uLnTx/>
                <a:uFillTx/>
                <a:latin typeface="Merriweather" panose="00000500000000000000" pitchFamily="2" charset="0"/>
                <a:ea typeface="Open Sans" panose="020B0606030504020204" pitchFamily="34" charset="0"/>
                <a:cs typeface="Open Sans" panose="020B0606030504020204" pitchFamily="34" charset="0"/>
              </a:rPr>
              <a:t>www.californiaptc.com</a:t>
            </a:r>
          </a:p>
        </p:txBody>
      </p:sp>
      <p:sp>
        <p:nvSpPr>
          <p:cNvPr id="3" name="Rectangle 2">
            <a:extLst>
              <a:ext uri="{FF2B5EF4-FFF2-40B4-BE49-F238E27FC236}">
                <a16:creationId xmlns:a16="http://schemas.microsoft.com/office/drawing/2014/main" id="{819DE217-10E3-45CF-B082-4B948FD41387}"/>
              </a:ext>
            </a:extLst>
          </p:cNvPr>
          <p:cNvSpPr/>
          <p:nvPr/>
        </p:nvSpPr>
        <p:spPr>
          <a:xfrm>
            <a:off x="5032204" y="2931620"/>
            <a:ext cx="6564972" cy="994759"/>
          </a:xfrm>
          <a:prstGeom prst="rect">
            <a:avLst/>
          </a:prstGeom>
        </p:spPr>
        <p:txBody>
          <a:bodyPr wrap="square">
            <a:spAutoFit/>
          </a:bodyPr>
          <a:lstStyle/>
          <a:p>
            <a:pPr marL="0" marR="0" lvl="0" indent="0" algn="l" defTabSz="914400" rtl="0" eaLnBrk="1" fontAlgn="auto" latinLnBrk="0" hangingPunct="1">
              <a:lnSpc>
                <a:spcPts val="3500"/>
              </a:lnSpc>
              <a:spcBef>
                <a:spcPts val="1200"/>
              </a:spcBef>
              <a:spcAft>
                <a:spcPts val="0"/>
              </a:spcAft>
              <a:buClr>
                <a:srgbClr val="1969D1"/>
              </a:buClr>
              <a:buSzTx/>
              <a:buFontTx/>
              <a:buNone/>
              <a:tabLst/>
              <a:defRPr/>
            </a:pPr>
            <a:r>
              <a:rPr kumimoji="0" lang="en-US" sz="3500" b="0" i="0" u="none" strike="noStrike" kern="1200" cap="none" spc="0" normalizeH="0" baseline="0" noProof="0" dirty="0">
                <a:ln>
                  <a:noFill/>
                </a:ln>
                <a:solidFill>
                  <a:srgbClr val="FFFFFF"/>
                </a:solidFill>
                <a:effectLst/>
                <a:uLnTx/>
                <a:uFillTx/>
                <a:latin typeface="Merriweather" panose="00000500000000000000" pitchFamily="2" charset="0"/>
                <a:ea typeface="Open Sans" panose="020B0606030504020204" pitchFamily="34" charset="0"/>
                <a:cs typeface="Open Sans" panose="020B0606030504020204" pitchFamily="34" charset="0"/>
              </a:rPr>
              <a:t>California Prevention Training Center</a:t>
            </a:r>
          </a:p>
        </p:txBody>
      </p:sp>
      <p:sp>
        <p:nvSpPr>
          <p:cNvPr id="7" name="Footer Placeholder 3">
            <a:extLst>
              <a:ext uri="{FF2B5EF4-FFF2-40B4-BE49-F238E27FC236}">
                <a16:creationId xmlns:a16="http://schemas.microsoft.com/office/drawing/2014/main" id="{EA7F4714-1820-40C8-B4A7-C68E96712CDD}"/>
              </a:ext>
            </a:extLst>
          </p:cNvPr>
          <p:cNvSpPr txBox="1">
            <a:spLocks/>
          </p:cNvSpPr>
          <p:nvPr/>
        </p:nvSpPr>
        <p:spPr>
          <a:xfrm>
            <a:off x="4582160" y="6356350"/>
            <a:ext cx="7465060" cy="365125"/>
          </a:xfrm>
          <a:prstGeom prst="rect">
            <a:avLst/>
          </a:prstGeom>
        </p:spPr>
        <p:txBody>
          <a:bodyPr vert="horz" lIns="91440" tIns="45720" rIns="91440" bIns="45720" rtlCol="0">
            <a:noAutofit/>
          </a:bodyPr>
          <a:lstStyle>
            <a:lvl1pPr marL="0" indent="0" algn="l" defTabSz="914400" rtl="0" eaLnBrk="1" latinLnBrk="0" hangingPunct="1">
              <a:lnSpc>
                <a:spcPts val="2800"/>
              </a:lnSpc>
              <a:spcBef>
                <a:spcPts val="1200"/>
              </a:spcBef>
              <a:buClr>
                <a:schemeClr val="accent3"/>
              </a:buClr>
              <a:buFontTx/>
              <a:buNone/>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ts val="3200"/>
              </a:lnSpc>
              <a:spcBef>
                <a:spcPts val="1200"/>
              </a:spcBef>
              <a:buClr>
                <a:schemeClr val="accent3"/>
              </a:buClr>
              <a:buFontTx/>
              <a:buNone/>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ts val="3200"/>
              </a:lnSpc>
              <a:spcBef>
                <a:spcPts val="1200"/>
              </a:spcBef>
              <a:buClr>
                <a:schemeClr val="accent3"/>
              </a:buClr>
              <a:buFontTx/>
              <a:buNone/>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ts val="3200"/>
              </a:lnSpc>
              <a:spcBef>
                <a:spcPts val="1200"/>
              </a:spcBef>
              <a:buClr>
                <a:schemeClr val="accent3"/>
              </a:buClr>
              <a:buFontTx/>
              <a:buNone/>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ts val="3200"/>
              </a:lnSpc>
              <a:spcBef>
                <a:spcPts val="1200"/>
              </a:spcBef>
              <a:buClr>
                <a:schemeClr val="accent3"/>
              </a:buClr>
              <a:buFontTx/>
              <a:buNone/>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buClrTx/>
              <a:defRPr/>
            </a:pPr>
            <a:r>
              <a:rPr lang="en-US" sz="1600" b="1" dirty="0">
                <a:solidFill>
                  <a:srgbClr val="001C45"/>
                </a:solidFill>
                <a:latin typeface="Merriweather" panose="00000500000000000000" pitchFamily="2" charset="0"/>
              </a:rPr>
              <a:t>June 30, 2021</a:t>
            </a:r>
          </a:p>
        </p:txBody>
      </p:sp>
    </p:spTree>
    <p:extLst>
      <p:ext uri="{BB962C8B-B14F-4D97-AF65-F5344CB8AC3E}">
        <p14:creationId xmlns:p14="http://schemas.microsoft.com/office/powerpoint/2010/main" val="126933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83902-21F6-4DB2-A846-F283EBC5EF7B}"/>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6AFE0465-9B2E-408A-84BA-CD01F5DA0097}"/>
              </a:ext>
            </a:extLst>
          </p:cNvPr>
          <p:cNvSpPr>
            <a:spLocks noGrp="1"/>
          </p:cNvSpPr>
          <p:nvPr>
            <p:ph idx="1"/>
          </p:nvPr>
        </p:nvSpPr>
        <p:spPr>
          <a:xfrm>
            <a:off x="1104900" y="1690688"/>
            <a:ext cx="10248900" cy="4252855"/>
          </a:xfrm>
        </p:spPr>
        <p:txBody>
          <a:bodyPr>
            <a:noAutofit/>
          </a:bodyPr>
          <a:lstStyle/>
          <a:p>
            <a:pPr marL="514350" indent="-514350">
              <a:lnSpc>
                <a:spcPts val="4400"/>
              </a:lnSpc>
              <a:spcBef>
                <a:spcPts val="600"/>
              </a:spcBef>
              <a:spcAft>
                <a:spcPts val="600"/>
              </a:spcAft>
              <a:buClr>
                <a:schemeClr val="accent1">
                  <a:lumMod val="75000"/>
                </a:schemeClr>
              </a:buClr>
              <a:buFont typeface="+mj-lt"/>
              <a:buAutoNum type="arabicPeriod"/>
            </a:pPr>
            <a:r>
              <a:rPr lang="en-US" sz="3200" dirty="0"/>
              <a:t>What makes Motivational Interviewing unique. The “Spirit” and principles the make it work. </a:t>
            </a:r>
          </a:p>
          <a:p>
            <a:pPr marL="514350" indent="-514350">
              <a:lnSpc>
                <a:spcPts val="4400"/>
              </a:lnSpc>
              <a:spcBef>
                <a:spcPts val="600"/>
              </a:spcBef>
              <a:spcAft>
                <a:spcPts val="600"/>
              </a:spcAft>
              <a:buClr>
                <a:schemeClr val="accent1">
                  <a:lumMod val="75000"/>
                </a:schemeClr>
              </a:buClr>
              <a:buFont typeface="+mj-lt"/>
              <a:buAutoNum type="arabicPeriod"/>
            </a:pPr>
            <a:r>
              <a:rPr lang="en-US" sz="3200" dirty="0"/>
              <a:t>Listening for Ambivalence (Change Talk vs. Sustain Talk)  </a:t>
            </a:r>
          </a:p>
          <a:p>
            <a:pPr marL="514350" indent="-514350">
              <a:lnSpc>
                <a:spcPts val="4400"/>
              </a:lnSpc>
              <a:spcBef>
                <a:spcPts val="600"/>
              </a:spcBef>
              <a:spcAft>
                <a:spcPts val="600"/>
              </a:spcAft>
              <a:buClr>
                <a:schemeClr val="accent1">
                  <a:lumMod val="75000"/>
                </a:schemeClr>
              </a:buClr>
              <a:buFont typeface="+mj-lt"/>
              <a:buAutoNum type="arabicPeriod"/>
            </a:pPr>
            <a:r>
              <a:rPr lang="en-US" sz="3200" dirty="0"/>
              <a:t>Utilize MI skills to help clients move beyond ambivalence.</a:t>
            </a:r>
          </a:p>
        </p:txBody>
      </p:sp>
      <p:sp>
        <p:nvSpPr>
          <p:cNvPr id="6" name="Slide Number Placeholder 2">
            <a:extLst>
              <a:ext uri="{FF2B5EF4-FFF2-40B4-BE49-F238E27FC236}">
                <a16:creationId xmlns:a16="http://schemas.microsoft.com/office/drawing/2014/main" id="{76B51498-E28C-41FB-9B4B-ED49CA9B58BB}"/>
              </a:ext>
            </a:extLst>
          </p:cNvPr>
          <p:cNvSpPr txBox="1">
            <a:spLocks/>
          </p:cNvSpPr>
          <p:nvPr/>
        </p:nvSpPr>
        <p:spPr>
          <a:xfrm>
            <a:off x="10937322" y="365125"/>
            <a:ext cx="8329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FF6BD9F-93B7-4CE8-B48F-0EFACEFB3326}" type="slidenum">
              <a:rPr lang="en-US" smtClean="0"/>
              <a:pPr algn="ctr"/>
              <a:t>3</a:t>
            </a:fld>
            <a:endParaRPr lang="en-US" dirty="0"/>
          </a:p>
        </p:txBody>
      </p:sp>
      <p:sp>
        <p:nvSpPr>
          <p:cNvPr id="7" name="Footer Placeholder 3">
            <a:extLst>
              <a:ext uri="{FF2B5EF4-FFF2-40B4-BE49-F238E27FC236}">
                <a16:creationId xmlns:a16="http://schemas.microsoft.com/office/drawing/2014/main" id="{87176CCA-DB5C-4056-8430-04874FF25AF8}"/>
              </a:ext>
            </a:extLst>
          </p:cNvPr>
          <p:cNvSpPr txBox="1">
            <a:spLocks/>
          </p:cNvSpPr>
          <p:nvPr/>
        </p:nvSpPr>
        <p:spPr>
          <a:xfrm>
            <a:off x="10058400" y="6356350"/>
            <a:ext cx="198881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1" dirty="0">
                <a:latin typeface="Merriweather" panose="00000500000000000000" pitchFamily="2" charset="0"/>
              </a:rPr>
              <a:t>June 30, 2021</a:t>
            </a:r>
          </a:p>
        </p:txBody>
      </p:sp>
    </p:spTree>
    <p:extLst>
      <p:ext uri="{BB962C8B-B14F-4D97-AF65-F5344CB8AC3E}">
        <p14:creationId xmlns:p14="http://schemas.microsoft.com/office/powerpoint/2010/main" val="99472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1D2AEA-2BDD-4DAF-90CF-2B9C98037EC2}"/>
              </a:ext>
            </a:extLst>
          </p:cNvPr>
          <p:cNvSpPr>
            <a:spLocks noGrp="1"/>
          </p:cNvSpPr>
          <p:nvPr>
            <p:ph type="title"/>
          </p:nvPr>
        </p:nvSpPr>
        <p:spPr/>
        <p:txBody>
          <a:bodyPr/>
          <a:lstStyle/>
          <a:p>
            <a:r>
              <a:rPr lang="en-US" dirty="0"/>
              <a:t>Poll Question 1</a:t>
            </a:r>
          </a:p>
        </p:txBody>
      </p:sp>
      <p:pic>
        <p:nvPicPr>
          <p:cNvPr id="10" name="Graphic 9" descr="Badge Question Mark outline">
            <a:extLst>
              <a:ext uri="{FF2B5EF4-FFF2-40B4-BE49-F238E27FC236}">
                <a16:creationId xmlns:a16="http://schemas.microsoft.com/office/drawing/2014/main" id="{A271C7EA-5B5B-43AD-AF1F-0004A702FE8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556433" y="1321821"/>
            <a:ext cx="4758257" cy="4758257"/>
          </a:xfrm>
          <a:prstGeom prst="rect">
            <a:avLst/>
          </a:prstGeom>
        </p:spPr>
      </p:pic>
      <p:sp>
        <p:nvSpPr>
          <p:cNvPr id="8" name="Slide Number Placeholder 2">
            <a:extLst>
              <a:ext uri="{FF2B5EF4-FFF2-40B4-BE49-F238E27FC236}">
                <a16:creationId xmlns:a16="http://schemas.microsoft.com/office/drawing/2014/main" id="{DAEBB002-CC72-4FB4-9CC4-4269668C083F}"/>
              </a:ext>
            </a:extLst>
          </p:cNvPr>
          <p:cNvSpPr txBox="1">
            <a:spLocks/>
          </p:cNvSpPr>
          <p:nvPr/>
        </p:nvSpPr>
        <p:spPr>
          <a:xfrm>
            <a:off x="10937322" y="365125"/>
            <a:ext cx="8329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FF6BD9F-93B7-4CE8-B48F-0EFACEFB3326}" type="slidenum">
              <a:rPr lang="en-US" smtClean="0"/>
              <a:pPr algn="ctr"/>
              <a:t>4</a:t>
            </a:fld>
            <a:endParaRPr lang="en-US" dirty="0"/>
          </a:p>
        </p:txBody>
      </p:sp>
      <p:sp>
        <p:nvSpPr>
          <p:cNvPr id="9" name="Footer Placeholder 3">
            <a:extLst>
              <a:ext uri="{FF2B5EF4-FFF2-40B4-BE49-F238E27FC236}">
                <a16:creationId xmlns:a16="http://schemas.microsoft.com/office/drawing/2014/main" id="{15B89FCB-C62F-4C21-A22C-B56ED19897E4}"/>
              </a:ext>
            </a:extLst>
          </p:cNvPr>
          <p:cNvSpPr txBox="1">
            <a:spLocks/>
          </p:cNvSpPr>
          <p:nvPr/>
        </p:nvSpPr>
        <p:spPr>
          <a:xfrm>
            <a:off x="10058400" y="6356350"/>
            <a:ext cx="198881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1" dirty="0">
                <a:latin typeface="Merriweather" panose="00000500000000000000" pitchFamily="2" charset="0"/>
              </a:rPr>
              <a:t>June 30, 2021</a:t>
            </a:r>
          </a:p>
        </p:txBody>
      </p:sp>
    </p:spTree>
    <p:extLst>
      <p:ext uri="{BB962C8B-B14F-4D97-AF65-F5344CB8AC3E}">
        <p14:creationId xmlns:p14="http://schemas.microsoft.com/office/powerpoint/2010/main" val="109282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4E26F-7613-4ED7-8AA1-4FECC9E2F711}"/>
              </a:ext>
            </a:extLst>
          </p:cNvPr>
          <p:cNvSpPr>
            <a:spLocks noGrp="1"/>
          </p:cNvSpPr>
          <p:nvPr>
            <p:ph type="title"/>
          </p:nvPr>
        </p:nvSpPr>
        <p:spPr/>
        <p:txBody>
          <a:bodyPr/>
          <a:lstStyle/>
          <a:p>
            <a:r>
              <a:rPr lang="en-US" sz="4400" b="1" dirty="0"/>
              <a:t>Until There’s A Cure Bracelet</a:t>
            </a:r>
          </a:p>
        </p:txBody>
      </p:sp>
      <p:sp>
        <p:nvSpPr>
          <p:cNvPr id="3" name="Content Placeholder 2">
            <a:extLst>
              <a:ext uri="{FF2B5EF4-FFF2-40B4-BE49-F238E27FC236}">
                <a16:creationId xmlns:a16="http://schemas.microsoft.com/office/drawing/2014/main" id="{1C0D9E65-E6AC-4845-BD0E-C4EA006B2A9C}"/>
              </a:ext>
            </a:extLst>
          </p:cNvPr>
          <p:cNvSpPr>
            <a:spLocks noGrp="1"/>
          </p:cNvSpPr>
          <p:nvPr>
            <p:ph idx="1"/>
          </p:nvPr>
        </p:nvSpPr>
        <p:spPr>
          <a:xfrm>
            <a:off x="5878286" y="1956340"/>
            <a:ext cx="5859624" cy="4050792"/>
          </a:xfrm>
        </p:spPr>
        <p:txBody>
          <a:bodyPr>
            <a:noAutofit/>
          </a:bodyPr>
          <a:lstStyle/>
          <a:p>
            <a:pPr marL="0" indent="0">
              <a:lnSpc>
                <a:spcPts val="4300"/>
              </a:lnSpc>
              <a:buNone/>
            </a:pPr>
            <a:r>
              <a:rPr lang="en-US" sz="2800" dirty="0">
                <a:solidFill>
                  <a:schemeClr val="tx1"/>
                </a:solidFill>
              </a:rPr>
              <a:t>The bracelet was created in 1993 by two mothers who were concerned about the effects of HIV/AIDS on their children. The Foundation was the first non-profit to create and sell a bracelet to raise money for a cause.</a:t>
            </a:r>
          </a:p>
        </p:txBody>
      </p:sp>
      <p:pic>
        <p:nvPicPr>
          <p:cNvPr id="3074" name="Picture 2" descr="image 0">
            <a:extLst>
              <a:ext uri="{FF2B5EF4-FFF2-40B4-BE49-F238E27FC236}">
                <a16:creationId xmlns:a16="http://schemas.microsoft.com/office/drawing/2014/main" id="{B74C9F1E-1C18-4CA7-821C-893785C82F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95" t="16315" b="9073"/>
          <a:stretch/>
        </p:blipFill>
        <p:spPr bwMode="auto">
          <a:xfrm>
            <a:off x="838200" y="2253847"/>
            <a:ext cx="4742783" cy="3841926"/>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4">
            <a:extLst>
              <a:ext uri="{FF2B5EF4-FFF2-40B4-BE49-F238E27FC236}">
                <a16:creationId xmlns:a16="http://schemas.microsoft.com/office/drawing/2014/main" id="{F801B950-A483-4288-85F0-5F987F524D32}"/>
              </a:ext>
            </a:extLst>
          </p:cNvPr>
          <p:cNvSpPr>
            <a:spLocks noGrp="1"/>
          </p:cNvSpPr>
          <p:nvPr>
            <p:ph type="sldNum" sz="quarter" idx="12"/>
          </p:nvPr>
        </p:nvSpPr>
        <p:spPr>
          <a:xfrm>
            <a:off x="11311128" y="6272784"/>
            <a:ext cx="640080" cy="365125"/>
          </a:xfrm>
        </p:spPr>
        <p:txBody>
          <a:bodyPr/>
          <a:lstStyle/>
          <a:p>
            <a:fld id="{A8A28836-92EA-4529-BE41-D681008FD66F}" type="slidenum">
              <a:rPr lang="en-US" smtClean="0">
                <a:solidFill>
                  <a:schemeClr val="bg1"/>
                </a:solidFill>
              </a:rPr>
              <a:pPr/>
              <a:t>5</a:t>
            </a:fld>
            <a:endParaRPr lang="en-US" dirty="0">
              <a:solidFill>
                <a:schemeClr val="bg1"/>
              </a:solidFill>
            </a:endParaRPr>
          </a:p>
        </p:txBody>
      </p:sp>
      <p:sp>
        <p:nvSpPr>
          <p:cNvPr id="6" name="Slide Number Placeholder 3">
            <a:extLst>
              <a:ext uri="{FF2B5EF4-FFF2-40B4-BE49-F238E27FC236}">
                <a16:creationId xmlns:a16="http://schemas.microsoft.com/office/drawing/2014/main" id="{3C5B4953-91D9-487D-8F50-D03AD8F0651A}"/>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algn="ctr" rtl="0" fontAlgn="base">
              <a:spcBef>
                <a:spcPct val="0"/>
              </a:spcBef>
              <a:spcAft>
                <a:spcPct val="0"/>
              </a:spcAft>
              <a:defRPr sz="2800" b="0" i="0" kern="1200">
                <a:solidFill>
                  <a:schemeClr val="bg1"/>
                </a:solidFill>
                <a:latin typeface="Comic Sans MS" pitchFamily="66" charset="0"/>
                <a:ea typeface="+mn-ea"/>
                <a:cs typeface="+mn-cs"/>
              </a:defRPr>
            </a:lvl1pPr>
            <a:lvl2pPr marL="457200" algn="l" rtl="0" fontAlgn="base">
              <a:spcBef>
                <a:spcPct val="0"/>
              </a:spcBef>
              <a:spcAft>
                <a:spcPct val="0"/>
              </a:spcAft>
              <a:defRPr sz="2400" kern="1200">
                <a:solidFill>
                  <a:schemeClr val="tx1"/>
                </a:solidFill>
                <a:latin typeface="Comic Sans MS" pitchFamily="66" charset="0"/>
                <a:ea typeface="+mn-ea"/>
                <a:cs typeface="+mn-cs"/>
              </a:defRPr>
            </a:lvl2pPr>
            <a:lvl3pPr marL="914400" algn="l" rtl="0" fontAlgn="base">
              <a:spcBef>
                <a:spcPct val="0"/>
              </a:spcBef>
              <a:spcAft>
                <a:spcPct val="0"/>
              </a:spcAft>
              <a:defRPr sz="2400" kern="1200">
                <a:solidFill>
                  <a:schemeClr val="tx1"/>
                </a:solidFill>
                <a:latin typeface="Comic Sans MS" pitchFamily="66" charset="0"/>
                <a:ea typeface="+mn-ea"/>
                <a:cs typeface="+mn-cs"/>
              </a:defRPr>
            </a:lvl3pPr>
            <a:lvl4pPr marL="1371600" algn="l" rtl="0" fontAlgn="base">
              <a:spcBef>
                <a:spcPct val="0"/>
              </a:spcBef>
              <a:spcAft>
                <a:spcPct val="0"/>
              </a:spcAft>
              <a:defRPr sz="2400" kern="1200">
                <a:solidFill>
                  <a:schemeClr val="tx1"/>
                </a:solidFill>
                <a:latin typeface="Comic Sans MS" pitchFamily="66" charset="0"/>
                <a:ea typeface="+mn-ea"/>
                <a:cs typeface="+mn-cs"/>
              </a:defRPr>
            </a:lvl4pPr>
            <a:lvl5pPr marL="1828800" algn="l" rtl="0" fontAlgn="base">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fld id="{8C592886-E571-45D5-8B56-343DC94F8FA6}" type="slidenum">
              <a:rPr lang="en-US" smtClean="0"/>
              <a:pPr/>
              <a:t>5</a:t>
            </a:fld>
            <a:endParaRPr lang="en-US" dirty="0"/>
          </a:p>
        </p:txBody>
      </p:sp>
      <p:sp>
        <p:nvSpPr>
          <p:cNvPr id="7" name="Footer Placeholder 3">
            <a:extLst>
              <a:ext uri="{FF2B5EF4-FFF2-40B4-BE49-F238E27FC236}">
                <a16:creationId xmlns:a16="http://schemas.microsoft.com/office/drawing/2014/main" id="{9666E1F3-6C39-4963-B2B0-E23461214FEB}"/>
              </a:ext>
            </a:extLst>
          </p:cNvPr>
          <p:cNvSpPr txBox="1">
            <a:spLocks/>
          </p:cNvSpPr>
          <p:nvPr/>
        </p:nvSpPr>
        <p:spPr>
          <a:xfrm>
            <a:off x="10058400" y="6356350"/>
            <a:ext cx="198881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1" dirty="0">
                <a:latin typeface="Merriweather" panose="00000500000000000000" pitchFamily="2" charset="0"/>
              </a:rPr>
              <a:t>June 30, 2021</a:t>
            </a:r>
          </a:p>
        </p:txBody>
      </p:sp>
      <p:sp>
        <p:nvSpPr>
          <p:cNvPr id="9" name="Slide Number Placeholder 2">
            <a:extLst>
              <a:ext uri="{FF2B5EF4-FFF2-40B4-BE49-F238E27FC236}">
                <a16:creationId xmlns:a16="http://schemas.microsoft.com/office/drawing/2014/main" id="{5B1FEBEC-EC41-4BD1-B77F-1A020D9126D9}"/>
              </a:ext>
            </a:extLst>
          </p:cNvPr>
          <p:cNvSpPr txBox="1">
            <a:spLocks/>
          </p:cNvSpPr>
          <p:nvPr/>
        </p:nvSpPr>
        <p:spPr>
          <a:xfrm>
            <a:off x="10937322" y="365125"/>
            <a:ext cx="8329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FF6BD9F-93B7-4CE8-B48F-0EFACEFB3326}" type="slidenum">
              <a:rPr lang="en-US" smtClean="0"/>
              <a:pPr algn="ctr"/>
              <a:t>5</a:t>
            </a:fld>
            <a:endParaRPr lang="en-US" dirty="0"/>
          </a:p>
        </p:txBody>
      </p:sp>
    </p:spTree>
    <p:extLst>
      <p:ext uri="{BB962C8B-B14F-4D97-AF65-F5344CB8AC3E}">
        <p14:creationId xmlns:p14="http://schemas.microsoft.com/office/powerpoint/2010/main" val="359495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dge Question Mark with solid fill">
            <a:extLst>
              <a:ext uri="{FF2B5EF4-FFF2-40B4-BE49-F238E27FC236}">
                <a16:creationId xmlns:a16="http://schemas.microsoft.com/office/drawing/2014/main" id="{2AD010D0-7BFA-4E1B-8B0D-F9E64071AB58}"/>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3396343" y="1187791"/>
            <a:ext cx="4637313" cy="4637313"/>
          </a:xfrm>
        </p:spPr>
      </p:pic>
      <p:sp>
        <p:nvSpPr>
          <p:cNvPr id="6" name="Title 5">
            <a:extLst>
              <a:ext uri="{FF2B5EF4-FFF2-40B4-BE49-F238E27FC236}">
                <a16:creationId xmlns:a16="http://schemas.microsoft.com/office/drawing/2014/main" id="{017EF451-7DD3-4721-AA9E-86B3162C6506}"/>
              </a:ext>
            </a:extLst>
          </p:cNvPr>
          <p:cNvSpPr>
            <a:spLocks noGrp="1"/>
          </p:cNvSpPr>
          <p:nvPr>
            <p:ph type="title"/>
          </p:nvPr>
        </p:nvSpPr>
        <p:spPr/>
        <p:txBody>
          <a:bodyPr/>
          <a:lstStyle/>
          <a:p>
            <a:r>
              <a:rPr lang="en-US" dirty="0"/>
              <a:t>Poll Question 2</a:t>
            </a:r>
          </a:p>
        </p:txBody>
      </p:sp>
      <p:sp>
        <p:nvSpPr>
          <p:cNvPr id="7" name="Slide Number Placeholder 2">
            <a:extLst>
              <a:ext uri="{FF2B5EF4-FFF2-40B4-BE49-F238E27FC236}">
                <a16:creationId xmlns:a16="http://schemas.microsoft.com/office/drawing/2014/main" id="{D452E35B-7D2F-47F2-A0BC-7FA1E6D241BF}"/>
              </a:ext>
            </a:extLst>
          </p:cNvPr>
          <p:cNvSpPr txBox="1">
            <a:spLocks/>
          </p:cNvSpPr>
          <p:nvPr/>
        </p:nvSpPr>
        <p:spPr>
          <a:xfrm>
            <a:off x="10937322" y="365125"/>
            <a:ext cx="8329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FF6BD9F-93B7-4CE8-B48F-0EFACEFB3326}" type="slidenum">
              <a:rPr lang="en-US" smtClean="0"/>
              <a:pPr algn="ctr"/>
              <a:t>6</a:t>
            </a:fld>
            <a:endParaRPr lang="en-US" dirty="0"/>
          </a:p>
        </p:txBody>
      </p:sp>
      <p:sp>
        <p:nvSpPr>
          <p:cNvPr id="8" name="Footer Placeholder 3">
            <a:extLst>
              <a:ext uri="{FF2B5EF4-FFF2-40B4-BE49-F238E27FC236}">
                <a16:creationId xmlns:a16="http://schemas.microsoft.com/office/drawing/2014/main" id="{A4E0B8B4-F5AA-4A9E-8843-89CAA7550E1F}"/>
              </a:ext>
            </a:extLst>
          </p:cNvPr>
          <p:cNvSpPr txBox="1">
            <a:spLocks/>
          </p:cNvSpPr>
          <p:nvPr/>
        </p:nvSpPr>
        <p:spPr>
          <a:xfrm>
            <a:off x="10058400" y="6356350"/>
            <a:ext cx="198881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1" dirty="0">
                <a:latin typeface="Merriweather" panose="00000500000000000000" pitchFamily="2" charset="0"/>
              </a:rPr>
              <a:t>June 30, 2021</a:t>
            </a:r>
          </a:p>
        </p:txBody>
      </p:sp>
    </p:spTree>
    <p:extLst>
      <p:ext uri="{BB962C8B-B14F-4D97-AF65-F5344CB8AC3E}">
        <p14:creationId xmlns:p14="http://schemas.microsoft.com/office/powerpoint/2010/main" val="21402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83902-21F6-4DB2-A846-F283EBC5EF7B}"/>
              </a:ext>
            </a:extLst>
          </p:cNvPr>
          <p:cNvSpPr>
            <a:spLocks noGrp="1"/>
          </p:cNvSpPr>
          <p:nvPr>
            <p:ph type="title"/>
          </p:nvPr>
        </p:nvSpPr>
        <p:spPr>
          <a:xfrm>
            <a:off x="838199" y="365125"/>
            <a:ext cx="10850217" cy="1325563"/>
          </a:xfrm>
        </p:spPr>
        <p:txBody>
          <a:bodyPr/>
          <a:lstStyle/>
          <a:p>
            <a:r>
              <a:rPr lang="en-US" dirty="0">
                <a:latin typeface="Merriweather" panose="00000500000000000000" pitchFamily="2" charset="0"/>
              </a:rPr>
              <a:t>Something You Tried to Change - activity</a:t>
            </a:r>
          </a:p>
        </p:txBody>
      </p:sp>
      <p:sp>
        <p:nvSpPr>
          <p:cNvPr id="3" name="Content Placeholder 2">
            <a:extLst>
              <a:ext uri="{FF2B5EF4-FFF2-40B4-BE49-F238E27FC236}">
                <a16:creationId xmlns:a16="http://schemas.microsoft.com/office/drawing/2014/main" id="{6AFE0465-9B2E-408A-84BA-CD01F5DA0097}"/>
              </a:ext>
            </a:extLst>
          </p:cNvPr>
          <p:cNvSpPr>
            <a:spLocks noGrp="1"/>
          </p:cNvSpPr>
          <p:nvPr>
            <p:ph idx="1"/>
          </p:nvPr>
        </p:nvSpPr>
        <p:spPr>
          <a:xfrm>
            <a:off x="1044389" y="1547253"/>
            <a:ext cx="10309411" cy="4534116"/>
          </a:xfrm>
        </p:spPr>
        <p:txBody>
          <a:bodyPr>
            <a:noAutofit/>
          </a:bodyPr>
          <a:lstStyle/>
          <a:p>
            <a:pPr marL="0" indent="0">
              <a:lnSpc>
                <a:spcPct val="120000"/>
              </a:lnSpc>
              <a:buClr>
                <a:schemeClr val="accent1">
                  <a:lumMod val="75000"/>
                </a:schemeClr>
              </a:buClr>
              <a:buNone/>
            </a:pPr>
            <a:r>
              <a:rPr lang="en-US" sz="3000" b="1" dirty="0"/>
              <a:t>In breakout groups of 3 share: </a:t>
            </a:r>
          </a:p>
          <a:p>
            <a:pPr marL="749300" indent="-225425">
              <a:lnSpc>
                <a:spcPct val="120000"/>
              </a:lnSpc>
              <a:buClr>
                <a:schemeClr val="accent1">
                  <a:lumMod val="75000"/>
                </a:schemeClr>
              </a:buClr>
            </a:pPr>
            <a:r>
              <a:rPr lang="en-US" sz="3000" dirty="0"/>
              <a:t>1 thing that you’ve tried to change that is really important to you? (going to back school, exercising, starting a family, weight loss, stop smoking etc.)</a:t>
            </a:r>
          </a:p>
          <a:p>
            <a:pPr marL="749300" indent="-225425">
              <a:lnSpc>
                <a:spcPct val="120000"/>
              </a:lnSpc>
              <a:buClr>
                <a:schemeClr val="accent1">
                  <a:lumMod val="75000"/>
                </a:schemeClr>
              </a:buClr>
            </a:pPr>
            <a:r>
              <a:rPr lang="en-US" sz="3000" dirty="0"/>
              <a:t>Is it difficult or easy to make that change</a:t>
            </a:r>
          </a:p>
          <a:p>
            <a:pPr marL="749300" indent="-225425">
              <a:lnSpc>
                <a:spcPct val="120000"/>
              </a:lnSpc>
              <a:buClr>
                <a:schemeClr val="accent1">
                  <a:lumMod val="75000"/>
                </a:schemeClr>
              </a:buClr>
            </a:pPr>
            <a:r>
              <a:rPr lang="en-US" sz="3000" dirty="0"/>
              <a:t>Why were you able to or unable to the change? </a:t>
            </a:r>
          </a:p>
          <a:p>
            <a:pPr marL="749300" indent="-225425">
              <a:lnSpc>
                <a:spcPct val="120000"/>
              </a:lnSpc>
              <a:buClr>
                <a:schemeClr val="accent1">
                  <a:lumMod val="75000"/>
                </a:schemeClr>
              </a:buClr>
            </a:pPr>
            <a:r>
              <a:rPr lang="en-US" sz="3000" dirty="0"/>
              <a:t>You have 2 mins per person (7 mins total)</a:t>
            </a:r>
          </a:p>
        </p:txBody>
      </p:sp>
      <p:sp>
        <p:nvSpPr>
          <p:cNvPr id="6" name="Slide Number Placeholder 2">
            <a:extLst>
              <a:ext uri="{FF2B5EF4-FFF2-40B4-BE49-F238E27FC236}">
                <a16:creationId xmlns:a16="http://schemas.microsoft.com/office/drawing/2014/main" id="{BF7F0214-12C4-4B48-973F-3A40076EBE2E}"/>
              </a:ext>
            </a:extLst>
          </p:cNvPr>
          <p:cNvSpPr txBox="1">
            <a:spLocks/>
          </p:cNvSpPr>
          <p:nvPr/>
        </p:nvSpPr>
        <p:spPr>
          <a:xfrm>
            <a:off x="10937322" y="365125"/>
            <a:ext cx="8329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FF6BD9F-93B7-4CE8-B48F-0EFACEFB3326}" type="slidenum">
              <a:rPr lang="en-US" smtClean="0"/>
              <a:pPr algn="ctr"/>
              <a:t>7</a:t>
            </a:fld>
            <a:endParaRPr lang="en-US" dirty="0"/>
          </a:p>
        </p:txBody>
      </p:sp>
      <p:sp>
        <p:nvSpPr>
          <p:cNvPr id="8" name="Footer Placeholder 3">
            <a:extLst>
              <a:ext uri="{FF2B5EF4-FFF2-40B4-BE49-F238E27FC236}">
                <a16:creationId xmlns:a16="http://schemas.microsoft.com/office/drawing/2014/main" id="{6337D5A3-2AF6-4CDB-968E-21431C12107B}"/>
              </a:ext>
            </a:extLst>
          </p:cNvPr>
          <p:cNvSpPr txBox="1">
            <a:spLocks/>
          </p:cNvSpPr>
          <p:nvPr/>
        </p:nvSpPr>
        <p:spPr>
          <a:xfrm>
            <a:off x="10058400" y="6356350"/>
            <a:ext cx="198881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1" dirty="0">
                <a:latin typeface="Merriweather" panose="00000500000000000000" pitchFamily="2" charset="0"/>
              </a:rPr>
              <a:t>June 30, 2021</a:t>
            </a:r>
          </a:p>
        </p:txBody>
      </p:sp>
    </p:spTree>
    <p:extLst>
      <p:ext uri="{BB962C8B-B14F-4D97-AF65-F5344CB8AC3E}">
        <p14:creationId xmlns:p14="http://schemas.microsoft.com/office/powerpoint/2010/main" val="148085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E9B2FF-0130-43FC-B677-297421D5F788}"/>
              </a:ext>
            </a:extLst>
          </p:cNvPr>
          <p:cNvSpPr>
            <a:spLocks noGrp="1"/>
          </p:cNvSpPr>
          <p:nvPr>
            <p:ph type="title"/>
          </p:nvPr>
        </p:nvSpPr>
        <p:spPr/>
        <p:txBody>
          <a:bodyPr/>
          <a:lstStyle/>
          <a:p>
            <a:r>
              <a:rPr lang="en-US" b="1" dirty="0"/>
              <a:t>What is “MI”?</a:t>
            </a:r>
            <a:endParaRPr lang="en-US" dirty="0"/>
          </a:p>
        </p:txBody>
      </p:sp>
      <p:sp>
        <p:nvSpPr>
          <p:cNvPr id="7" name="Content Placeholder 6">
            <a:extLst>
              <a:ext uri="{FF2B5EF4-FFF2-40B4-BE49-F238E27FC236}">
                <a16:creationId xmlns:a16="http://schemas.microsoft.com/office/drawing/2014/main" id="{16A5C34B-7346-447E-9F76-F3D21732232C}"/>
              </a:ext>
            </a:extLst>
          </p:cNvPr>
          <p:cNvSpPr>
            <a:spLocks noGrp="1"/>
          </p:cNvSpPr>
          <p:nvPr>
            <p:ph idx="1"/>
          </p:nvPr>
        </p:nvSpPr>
        <p:spPr>
          <a:xfrm>
            <a:off x="838200" y="2040522"/>
            <a:ext cx="10356273" cy="4200679"/>
          </a:xfrm>
        </p:spPr>
        <p:txBody>
          <a:bodyPr>
            <a:normAutofit/>
          </a:bodyPr>
          <a:lstStyle/>
          <a:p>
            <a:pPr>
              <a:lnSpc>
                <a:spcPct val="90000"/>
              </a:lnSpc>
              <a:buFont typeface="Arial" panose="020B0604020202020204" pitchFamily="34" charset="0"/>
              <a:buChar char="•"/>
              <a:defRPr/>
            </a:pPr>
            <a:r>
              <a:rPr lang="en-US" sz="3000" dirty="0"/>
              <a:t>Client-Centered</a:t>
            </a:r>
          </a:p>
          <a:p>
            <a:pPr>
              <a:lnSpc>
                <a:spcPct val="90000"/>
              </a:lnSpc>
              <a:buFont typeface="Arial" panose="020B0604020202020204" pitchFamily="34" charset="0"/>
              <a:buChar char="•"/>
              <a:defRPr/>
            </a:pPr>
            <a:r>
              <a:rPr lang="en-US" sz="3000" dirty="0"/>
              <a:t>Way of communicating</a:t>
            </a:r>
          </a:p>
          <a:p>
            <a:pPr>
              <a:lnSpc>
                <a:spcPct val="90000"/>
              </a:lnSpc>
              <a:buFont typeface="Arial" panose="020B0604020202020204" pitchFamily="34" charset="0"/>
              <a:buChar char="•"/>
              <a:defRPr/>
            </a:pPr>
            <a:r>
              <a:rPr lang="en-US" sz="3000" dirty="0"/>
              <a:t>Professional is a “guide”</a:t>
            </a:r>
          </a:p>
          <a:p>
            <a:pPr>
              <a:lnSpc>
                <a:spcPct val="90000"/>
              </a:lnSpc>
              <a:buFont typeface="Arial" panose="020B0604020202020204" pitchFamily="34" charset="0"/>
              <a:buChar char="•"/>
              <a:defRPr/>
            </a:pPr>
            <a:r>
              <a:rPr lang="en-US" sz="3000" dirty="0"/>
              <a:t>Helping clients find their own reasons to change</a:t>
            </a:r>
          </a:p>
          <a:p>
            <a:pPr>
              <a:lnSpc>
                <a:spcPct val="90000"/>
              </a:lnSpc>
              <a:buFont typeface="Arial" panose="020B0604020202020204" pitchFamily="34" charset="0"/>
              <a:buChar char="•"/>
              <a:defRPr/>
            </a:pPr>
            <a:r>
              <a:rPr lang="en-US" sz="3000" dirty="0"/>
              <a:t>Helps clients resolve ambivalent feelings and insecurities to find their internal motivation they need to change their habits or behavior.</a:t>
            </a:r>
          </a:p>
        </p:txBody>
      </p:sp>
      <p:sp>
        <p:nvSpPr>
          <p:cNvPr id="5" name="Footer Placeholder 3">
            <a:extLst>
              <a:ext uri="{FF2B5EF4-FFF2-40B4-BE49-F238E27FC236}">
                <a16:creationId xmlns:a16="http://schemas.microsoft.com/office/drawing/2014/main" id="{E18469AA-EE78-434E-A757-33C53F3B2823}"/>
              </a:ext>
            </a:extLst>
          </p:cNvPr>
          <p:cNvSpPr txBox="1">
            <a:spLocks/>
          </p:cNvSpPr>
          <p:nvPr/>
        </p:nvSpPr>
        <p:spPr>
          <a:xfrm>
            <a:off x="9399494" y="6356350"/>
            <a:ext cx="2647726"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600" b="1" dirty="0">
                <a:solidFill>
                  <a:srgbClr val="001C45"/>
                </a:solidFill>
                <a:latin typeface="Merriweather" panose="00000500000000000000" pitchFamily="2" charset="0"/>
                <a:ea typeface="Open Sans" panose="020B0606030504020204" pitchFamily="34" charset="0"/>
                <a:cs typeface="Open Sans" panose="020B0606030504020204" pitchFamily="34" charset="0"/>
              </a:rPr>
              <a:t>June 30, 2021</a:t>
            </a:r>
          </a:p>
        </p:txBody>
      </p:sp>
      <p:sp>
        <p:nvSpPr>
          <p:cNvPr id="8" name="Slide Number Placeholder 2">
            <a:extLst>
              <a:ext uri="{FF2B5EF4-FFF2-40B4-BE49-F238E27FC236}">
                <a16:creationId xmlns:a16="http://schemas.microsoft.com/office/drawing/2014/main" id="{871BD01C-70B4-42D8-BADA-7C1585F94BFC}"/>
              </a:ext>
            </a:extLst>
          </p:cNvPr>
          <p:cNvSpPr txBox="1">
            <a:spLocks/>
          </p:cNvSpPr>
          <p:nvPr/>
        </p:nvSpPr>
        <p:spPr>
          <a:xfrm>
            <a:off x="10937322" y="365125"/>
            <a:ext cx="8329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FF6BD9F-93B7-4CE8-B48F-0EFACEFB3326}" type="slidenum">
              <a:rPr lang="en-US" smtClean="0"/>
              <a:pPr algn="ctr"/>
              <a:t>8</a:t>
            </a:fld>
            <a:endParaRPr lang="en-US" dirty="0"/>
          </a:p>
        </p:txBody>
      </p:sp>
      <p:pic>
        <p:nvPicPr>
          <p:cNvPr id="1026" name="Picture 2" descr="Why Is Change So Hard?. (Because you make it harder than it… | by Gary Ryan  Blair | Mind Munchies | Medium">
            <a:extLst>
              <a:ext uri="{FF2B5EF4-FFF2-40B4-BE49-F238E27FC236}">
                <a16:creationId xmlns:a16="http://schemas.microsoft.com/office/drawing/2014/main" id="{84C47F90-4700-431A-8BA7-2C9980653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984" y="1653351"/>
            <a:ext cx="3452037" cy="1775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36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2B392-3089-C94E-97CA-97D99AAEF7DE}"/>
              </a:ext>
            </a:extLst>
          </p:cNvPr>
          <p:cNvSpPr>
            <a:spLocks noGrp="1"/>
          </p:cNvSpPr>
          <p:nvPr>
            <p:ph type="title"/>
          </p:nvPr>
        </p:nvSpPr>
        <p:spPr>
          <a:xfrm>
            <a:off x="838199" y="430877"/>
            <a:ext cx="10515600" cy="1325563"/>
          </a:xfrm>
        </p:spPr>
        <p:txBody>
          <a:bodyPr/>
          <a:lstStyle/>
          <a:p>
            <a:pPr algn="ctr"/>
            <a:r>
              <a:rPr lang="en-US" dirty="0"/>
              <a:t>Motivational Interviewing</a:t>
            </a:r>
          </a:p>
        </p:txBody>
      </p:sp>
      <p:sp>
        <p:nvSpPr>
          <p:cNvPr id="3" name="Content Placeholder 2">
            <a:extLst>
              <a:ext uri="{FF2B5EF4-FFF2-40B4-BE49-F238E27FC236}">
                <a16:creationId xmlns:a16="http://schemas.microsoft.com/office/drawing/2014/main" id="{F6257433-3FEB-CE4C-9886-ABEC8DA98BD3}"/>
              </a:ext>
            </a:extLst>
          </p:cNvPr>
          <p:cNvSpPr>
            <a:spLocks noGrp="1"/>
          </p:cNvSpPr>
          <p:nvPr>
            <p:ph idx="1"/>
          </p:nvPr>
        </p:nvSpPr>
        <p:spPr>
          <a:xfrm>
            <a:off x="872739" y="2004165"/>
            <a:ext cx="10515600" cy="3444657"/>
          </a:xfrm>
        </p:spPr>
        <p:txBody>
          <a:bodyPr>
            <a:noAutofit/>
          </a:bodyPr>
          <a:lstStyle/>
          <a:p>
            <a:pPr marL="0" indent="0">
              <a:lnSpc>
                <a:spcPct val="100000"/>
              </a:lnSpc>
              <a:buClr>
                <a:schemeClr val="accent1">
                  <a:lumMod val="75000"/>
                </a:schemeClr>
              </a:buClr>
              <a:buNone/>
            </a:pPr>
            <a:r>
              <a:rPr lang="en-US" sz="3300" dirty="0"/>
              <a:t>Motivational interviewing is a counseling method that helps people resolve ambivalent feelings and insecurities to find the internal motivation they need to change their behavior. It is a practical, empathetic, and short-term process that takes into consideration how difficult it is to make life changes.</a:t>
            </a:r>
          </a:p>
        </p:txBody>
      </p:sp>
      <p:sp>
        <p:nvSpPr>
          <p:cNvPr id="7" name="TextBox 6">
            <a:extLst>
              <a:ext uri="{FF2B5EF4-FFF2-40B4-BE49-F238E27FC236}">
                <a16:creationId xmlns:a16="http://schemas.microsoft.com/office/drawing/2014/main" id="{A4F6DA21-6348-4A34-886B-9D619D137AF6}"/>
              </a:ext>
            </a:extLst>
          </p:cNvPr>
          <p:cNvSpPr txBox="1"/>
          <p:nvPr/>
        </p:nvSpPr>
        <p:spPr>
          <a:xfrm>
            <a:off x="2514693" y="6273234"/>
            <a:ext cx="7813870" cy="338554"/>
          </a:xfrm>
          <a:prstGeom prst="rect">
            <a:avLst/>
          </a:prstGeom>
          <a:noFill/>
        </p:spPr>
        <p:txBody>
          <a:bodyPr wrap="square">
            <a:spAutoFit/>
          </a:bodyPr>
          <a:lstStyle/>
          <a:p>
            <a:pPr algn="l"/>
            <a:r>
              <a:rPr lang="en-US" sz="1600" b="0" i="0" u="none" strike="noStrike" dirty="0">
                <a:solidFill>
                  <a:srgbClr val="1A0DAB"/>
                </a:solidFill>
                <a:effectLst/>
                <a:latin typeface="Merriweather" panose="00000500000000000000" pitchFamily="2" charset="0"/>
                <a:hlinkClick r:id="rId3"/>
              </a:rPr>
              <a:t>www.psychologytoday.com/us/therapy-types/motivational-interviewing</a:t>
            </a:r>
            <a:endParaRPr lang="en-US" sz="1600" b="0" i="0" dirty="0">
              <a:solidFill>
                <a:srgbClr val="70757A"/>
              </a:solidFill>
              <a:effectLst/>
              <a:latin typeface="Merriweather" panose="00000500000000000000" pitchFamily="2" charset="0"/>
            </a:endParaRPr>
          </a:p>
        </p:txBody>
      </p:sp>
      <p:sp>
        <p:nvSpPr>
          <p:cNvPr id="6" name="Slide Number Placeholder 2">
            <a:extLst>
              <a:ext uri="{FF2B5EF4-FFF2-40B4-BE49-F238E27FC236}">
                <a16:creationId xmlns:a16="http://schemas.microsoft.com/office/drawing/2014/main" id="{62F3C986-EE49-492C-9D30-BE4E930F0641}"/>
              </a:ext>
            </a:extLst>
          </p:cNvPr>
          <p:cNvSpPr txBox="1">
            <a:spLocks/>
          </p:cNvSpPr>
          <p:nvPr/>
        </p:nvSpPr>
        <p:spPr>
          <a:xfrm>
            <a:off x="10937322" y="365125"/>
            <a:ext cx="8329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FF6BD9F-93B7-4CE8-B48F-0EFACEFB3326}" type="slidenum">
              <a:rPr lang="en-US" smtClean="0"/>
              <a:pPr algn="ctr"/>
              <a:t>9</a:t>
            </a:fld>
            <a:endParaRPr lang="en-US" dirty="0"/>
          </a:p>
        </p:txBody>
      </p:sp>
      <p:sp>
        <p:nvSpPr>
          <p:cNvPr id="9" name="Footer Placeholder 3">
            <a:extLst>
              <a:ext uri="{FF2B5EF4-FFF2-40B4-BE49-F238E27FC236}">
                <a16:creationId xmlns:a16="http://schemas.microsoft.com/office/drawing/2014/main" id="{5056AB4E-9B62-498D-9C90-2DC25D4430CC}"/>
              </a:ext>
            </a:extLst>
          </p:cNvPr>
          <p:cNvSpPr txBox="1">
            <a:spLocks/>
          </p:cNvSpPr>
          <p:nvPr/>
        </p:nvSpPr>
        <p:spPr>
          <a:xfrm>
            <a:off x="10058400" y="6356350"/>
            <a:ext cx="198881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1" dirty="0">
                <a:latin typeface="Merriweather" panose="00000500000000000000" pitchFamily="2" charset="0"/>
              </a:rPr>
              <a:t>June 30, 2021</a:t>
            </a:r>
          </a:p>
        </p:txBody>
      </p:sp>
    </p:spTree>
    <p:extLst>
      <p:ext uri="{BB962C8B-B14F-4D97-AF65-F5344CB8AC3E}">
        <p14:creationId xmlns:p14="http://schemas.microsoft.com/office/powerpoint/2010/main" val="296767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theme1.xml><?xml version="1.0" encoding="utf-8"?>
<a:theme xmlns:a="http://schemas.openxmlformats.org/drawingml/2006/main" name="CAPTC Theme">
  <a:themeElements>
    <a:clrScheme name="Custom 4">
      <a:dk1>
        <a:srgbClr val="001C45"/>
      </a:dk1>
      <a:lt1>
        <a:srgbClr val="FFFFFF"/>
      </a:lt1>
      <a:dk2>
        <a:srgbClr val="1555A9"/>
      </a:dk2>
      <a:lt2>
        <a:srgbClr val="FFFFFF"/>
      </a:lt2>
      <a:accent1>
        <a:srgbClr val="00B3DA"/>
      </a:accent1>
      <a:accent2>
        <a:srgbClr val="009BDF"/>
      </a:accent2>
      <a:accent3>
        <a:srgbClr val="1969D1"/>
      </a:accent3>
      <a:accent4>
        <a:srgbClr val="0046A8"/>
      </a:accent4>
      <a:accent5>
        <a:srgbClr val="001C45"/>
      </a:accent5>
      <a:accent6>
        <a:srgbClr val="001C45"/>
      </a:accent6>
      <a:hlink>
        <a:srgbClr val="1969D1"/>
      </a:hlink>
      <a:folHlink>
        <a:srgbClr val="001C45"/>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PTC-ppt-template" id="{5E83D23F-9F94-F94E-B881-94634640C2E6}" vid="{D0A232E5-719D-E64E-963A-5041C0159AAF}"/>
    </a:ext>
  </a:extLst>
</a:theme>
</file>

<file path=ppt/theme/theme2.xml><?xml version="1.0" encoding="utf-8"?>
<a:theme xmlns:a="http://schemas.openxmlformats.org/drawingml/2006/main" name="CAPTC">
  <a:themeElements>
    <a:clrScheme name="Custom 4">
      <a:dk1>
        <a:srgbClr val="001C45"/>
      </a:dk1>
      <a:lt1>
        <a:srgbClr val="FFFFFF"/>
      </a:lt1>
      <a:dk2>
        <a:srgbClr val="1555A9"/>
      </a:dk2>
      <a:lt2>
        <a:srgbClr val="FFFFFF"/>
      </a:lt2>
      <a:accent1>
        <a:srgbClr val="00B3DA"/>
      </a:accent1>
      <a:accent2>
        <a:srgbClr val="009BDF"/>
      </a:accent2>
      <a:accent3>
        <a:srgbClr val="1969D1"/>
      </a:accent3>
      <a:accent4>
        <a:srgbClr val="0046A8"/>
      </a:accent4>
      <a:accent5>
        <a:srgbClr val="001C45"/>
      </a:accent5>
      <a:accent6>
        <a:srgbClr val="001C45"/>
      </a:accent6>
      <a:hlink>
        <a:srgbClr val="1969D1"/>
      </a:hlink>
      <a:folHlink>
        <a:srgbClr val="001C45"/>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PTC" id="{B3E8544B-AFAC-484D-8BD4-AA6DF798D342}" vid="{ED17DEAD-39E7-4FD9-8C97-33CC22E7526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22648</TotalTime>
  <Words>3343</Words>
  <Application>Microsoft Office PowerPoint</Application>
  <PresentationFormat>Widescreen</PresentationFormat>
  <Paragraphs>353</Paragraphs>
  <Slides>28</Slides>
  <Notes>25</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Batang</vt:lpstr>
      <vt:lpstr>Arial</vt:lpstr>
      <vt:lpstr>Calibri</vt:lpstr>
      <vt:lpstr>Cambria</vt:lpstr>
      <vt:lpstr>Comic Sans MS</vt:lpstr>
      <vt:lpstr>Merriweather</vt:lpstr>
      <vt:lpstr>Open Sans</vt:lpstr>
      <vt:lpstr>Times New Roman</vt:lpstr>
      <vt:lpstr>Wingdings</vt:lpstr>
      <vt:lpstr>CAPTC Theme</vt:lpstr>
      <vt:lpstr>CAPTC</vt:lpstr>
      <vt:lpstr>Overcoming Ambivalence  with Motivational Interviewing </vt:lpstr>
      <vt:lpstr>The Capacity Building Assistant (CBA) Team</vt:lpstr>
      <vt:lpstr>Learning Objectives</vt:lpstr>
      <vt:lpstr>Poll Question 1</vt:lpstr>
      <vt:lpstr>Until There’s A Cure Bracelet</vt:lpstr>
      <vt:lpstr>Poll Question 2</vt:lpstr>
      <vt:lpstr>Something You Tried to Change - activity</vt:lpstr>
      <vt:lpstr>What is “MI”?</vt:lpstr>
      <vt:lpstr>Motivational Interviewing</vt:lpstr>
      <vt:lpstr>The SPIRIT of MI</vt:lpstr>
      <vt:lpstr>Spirit of MI in dialog form</vt:lpstr>
      <vt:lpstr>Ambivalence</vt:lpstr>
      <vt:lpstr>PowerPoint Presentation</vt:lpstr>
      <vt:lpstr>Developing Discrepancy</vt:lpstr>
      <vt:lpstr>Change Talk vs. Sustain</vt:lpstr>
      <vt:lpstr>PowerPoint Presentation</vt:lpstr>
      <vt:lpstr>PowerPoint Presentation</vt:lpstr>
      <vt:lpstr>Filiberto</vt:lpstr>
      <vt:lpstr>PowerPoint Presentation</vt:lpstr>
      <vt:lpstr>Cecilia</vt:lpstr>
      <vt:lpstr>Stage of Change - Cecilia</vt:lpstr>
      <vt:lpstr>Miguel</vt:lpstr>
      <vt:lpstr>PowerPoint Presentation</vt:lpstr>
      <vt:lpstr>MI Philosophy</vt:lpstr>
      <vt:lpstr>PowerPoint Presentation</vt:lpstr>
      <vt:lpstr>Bringing It All Together</vt:lpstr>
      <vt:lpstr>CAPTC - CBA Services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1: Syringe Services Program (SSP)</dc:title>
  <dc:creator>Rutledge, Duran</dc:creator>
  <cp:lastModifiedBy>Rutledge, Duran</cp:lastModifiedBy>
  <cp:revision>539</cp:revision>
  <cp:lastPrinted>2021-06-25T16:23:51Z</cp:lastPrinted>
  <dcterms:created xsi:type="dcterms:W3CDTF">2021-03-04T23:36:54Z</dcterms:created>
  <dcterms:modified xsi:type="dcterms:W3CDTF">2021-06-28T17:50:14Z</dcterms:modified>
</cp:coreProperties>
</file>