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2D612-B7C4-42C9-948D-1E5DA6D7E8A8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26BDA-C3F4-420F-8D16-ED002C357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67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“Teen will get a confidential</a:t>
            </a:r>
            <a:r>
              <a:rPr lang="en-US" baseline="0" dirty="0"/>
              <a:t> health form”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26BDA-C3F4-420F-8D16-ED002C3570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1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7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03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2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79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4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8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2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8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39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14284-0247-4E22-B261-D81AD12D3A2E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8323E-2245-49F1-93EA-B1155E7E7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9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3" name="Picture 15" descr="C:\Users\lclopp\AppData\Local\Microsoft\Windows\Temporary Internet Files\Content.IE5\P3FD5KWZ\gufbw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640" y="4674808"/>
            <a:ext cx="3185160" cy="444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04800" y="467126"/>
            <a:ext cx="6324600" cy="1992853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spcBef>
                <a:spcPts val="600"/>
              </a:spcBef>
            </a:pPr>
            <a:endParaRPr lang="en-US" sz="1050" b="1" dirty="0"/>
          </a:p>
          <a:p>
            <a:pPr algn="ctr"/>
            <a:r>
              <a:rPr lang="en-US" sz="5400" b="1" dirty="0"/>
              <a:t>Parents of Teens</a:t>
            </a:r>
          </a:p>
          <a:p>
            <a:pPr algn="ctr"/>
            <a:endParaRPr lang="en-US" sz="300" b="1" dirty="0"/>
          </a:p>
          <a:p>
            <a:pPr algn="ctr"/>
            <a:r>
              <a:rPr lang="en-US" sz="3600" b="1" dirty="0"/>
              <a:t>Welcome to [Clinic Name]</a:t>
            </a:r>
          </a:p>
          <a:p>
            <a:pPr algn="ctr"/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2779455"/>
            <a:ext cx="6324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Many changes are happening for your teenager.</a:t>
            </a:r>
          </a:p>
          <a:p>
            <a:endParaRPr lang="en-US" dirty="0"/>
          </a:p>
          <a:p>
            <a:r>
              <a:rPr lang="en-US" sz="2200" dirty="0"/>
              <a:t>It is good for your teen to learn to take more control of his or her health. </a:t>
            </a:r>
          </a:p>
          <a:p>
            <a:endParaRPr lang="en-US" sz="1400" dirty="0"/>
          </a:p>
          <a:p>
            <a:r>
              <a:rPr lang="en-US" sz="2200" dirty="0"/>
              <a:t>It is our clinic policy to take every teen on their own to get their weight, height, and other vitals. </a:t>
            </a:r>
          </a:p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" y="5257800"/>
            <a:ext cx="31623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The clinic staff will ask you to step out for part of the visit. </a:t>
            </a:r>
          </a:p>
          <a:p>
            <a:endParaRPr lang="en-US" dirty="0"/>
          </a:p>
          <a:p>
            <a:r>
              <a:rPr lang="en-US" sz="2200" dirty="0"/>
              <a:t>This gives teens time to ask their questions.</a:t>
            </a:r>
          </a:p>
          <a:p>
            <a:endParaRPr lang="en-US" sz="2200" dirty="0"/>
          </a:p>
          <a:p>
            <a:r>
              <a:rPr lang="en-US" sz="2200" dirty="0"/>
              <a:t>We ask all teens to talk to their parents about their health. </a:t>
            </a:r>
          </a:p>
        </p:txBody>
      </p:sp>
    </p:spTree>
    <p:extLst>
      <p:ext uri="{BB962C8B-B14F-4D97-AF65-F5344CB8AC3E}">
        <p14:creationId xmlns:p14="http://schemas.microsoft.com/office/powerpoint/2010/main" val="2572988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105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DHCS and CDPH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Clopp, Lindsey (CDPH-CID-DCDC-STD)</dc:creator>
  <cp:lastModifiedBy>Lindsey Clopp</cp:lastModifiedBy>
  <cp:revision>17</cp:revision>
  <dcterms:created xsi:type="dcterms:W3CDTF">2015-09-30T17:03:20Z</dcterms:created>
  <dcterms:modified xsi:type="dcterms:W3CDTF">2017-11-28T23:05:01Z</dcterms:modified>
</cp:coreProperties>
</file>