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2D612-B7C4-42C9-948D-1E5DA6D7E8A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26BDA-C3F4-420F-8D16-ED002C35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6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0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9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4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2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8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3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9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6829" y="152400"/>
            <a:ext cx="6498771" cy="8839200"/>
          </a:xfrm>
          <a:prstGeom prst="roundRect">
            <a:avLst/>
          </a:prstGeom>
          <a:noFill/>
          <a:ln w="254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en-US" sz="4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WHAT YOU SAY IN HERE, </a:t>
            </a:r>
          </a:p>
          <a:p>
            <a:pPr algn="ctr"/>
            <a:r>
              <a:rPr lang="en-US" sz="4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STAYS IN HERE</a:t>
            </a:r>
          </a:p>
          <a:p>
            <a:pPr algn="ctr"/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UNLESS: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SOMEONE IS HURTING YOU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YOU WANT TO HURT SOMEONE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YOU WANT TO HURT YOURSELF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b="1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2" y="2075939"/>
            <a:ext cx="6234545" cy="462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50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DHCS and CDPH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Clopp, Lindsey (CDPH-CID-DCDC-STD)</dc:creator>
  <cp:lastModifiedBy>Lindsey Clopp</cp:lastModifiedBy>
  <cp:revision>17</cp:revision>
  <dcterms:created xsi:type="dcterms:W3CDTF">2015-09-30T17:03:20Z</dcterms:created>
  <dcterms:modified xsi:type="dcterms:W3CDTF">2017-11-28T22:30:26Z</dcterms:modified>
</cp:coreProperties>
</file>